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721" r:id="rId3"/>
  </p:sldMasterIdLst>
  <p:notesMasterIdLst>
    <p:notesMasterId r:id="rId9"/>
  </p:notesMasterIdLst>
  <p:sldIdLst>
    <p:sldId id="257" r:id="rId4"/>
    <p:sldId id="269" r:id="rId5"/>
    <p:sldId id="2147483641" r:id="rId6"/>
    <p:sldId id="263" r:id="rId7"/>
    <p:sldId id="2147483640" r:id="rId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2"/>
    <p:restoredTop sz="94690"/>
  </p:normalViewPr>
  <p:slideViewPr>
    <p:cSldViewPr snapToGrid="0">
      <p:cViewPr varScale="1">
        <p:scale>
          <a:sx n="139" d="100"/>
          <a:sy n="139" d="100"/>
        </p:scale>
        <p:origin x="200"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8D7C4-D0B8-4F48-88BF-53BA8314F583}" type="datetimeFigureOut">
              <a:rPr lang="en-IL" smtClean="0"/>
              <a:t>15/07/2025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FA525-4DCC-7641-9655-083FEA61C7D0}" type="slidenum">
              <a:rPr lang="en-IL" smtClean="0"/>
              <a:t>‹#›</a:t>
            </a:fld>
            <a:endParaRPr lang="en-IL"/>
          </a:p>
        </p:txBody>
      </p:sp>
    </p:spTree>
    <p:extLst>
      <p:ext uri="{BB962C8B-B14F-4D97-AF65-F5344CB8AC3E}">
        <p14:creationId xmlns:p14="http://schemas.microsoft.com/office/powerpoint/2010/main" val="3967443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29370-52A4-75DF-F951-6FF081392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27222F-FC1B-B844-1774-C70EE884FCF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2A76EBE2-D6C2-C32D-F348-19F9D5EC0F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455744-23F7-E563-987A-9DA79E2A88D0}"/>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Helvetica Neue"/>
                <a:cs typeface="Helvetica Neue"/>
                <a:sym typeface="Helvetica Neue"/>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endParaRPr>
          </a:p>
        </p:txBody>
      </p:sp>
      <p:sp>
        <p:nvSpPr>
          <p:cNvPr id="5" name="Footer Placeholder 4">
            <a:extLst>
              <a:ext uri="{FF2B5EF4-FFF2-40B4-BE49-F238E27FC236}">
                <a16:creationId xmlns:a16="http://schemas.microsoft.com/office/drawing/2014/main" id="{EB78D013-5487-6CCC-DD40-E30894AC1A99}"/>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Helvetica Neue"/>
                <a:cs typeface="Helvetica Neue"/>
                <a:sym typeface="Helvetica Neue"/>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endParaRPr>
          </a:p>
        </p:txBody>
      </p:sp>
    </p:spTree>
    <p:extLst>
      <p:ext uri="{BB962C8B-B14F-4D97-AF65-F5344CB8AC3E}">
        <p14:creationId xmlns:p14="http://schemas.microsoft.com/office/powerpoint/2010/main" val="3122462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6B6AAD5-1D2A-014B-A125-9BACF84837C1}" type="slidenum">
              <a:rPr lang="en-US" smtClean="0"/>
              <a:t>4</a:t>
            </a:fld>
            <a:endParaRPr lang="en-US"/>
          </a:p>
        </p:txBody>
      </p:sp>
    </p:spTree>
    <p:extLst>
      <p:ext uri="{BB962C8B-B14F-4D97-AF65-F5344CB8AC3E}">
        <p14:creationId xmlns:p14="http://schemas.microsoft.com/office/powerpoint/2010/main" val="3534705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E763C-43AC-F135-DD32-3C0013E604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096A8FBB-E6B3-A535-ACFB-B913CF669A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44797918-3FE6-A28C-AC21-A982055AE7E0}"/>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B84AC59E-1538-1995-9DD3-C60A35570B1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6362940-C826-DA55-FA5D-E4429F34B500}"/>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044664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C605E-CED0-EF46-9412-97644DCD5911}"/>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138F5F58-B74F-E2C0-03F6-E23125FD54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2FEEBB9-91E2-4652-1615-4CCB266C5743}"/>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CA53AFE4-68AA-6773-981D-576DAE362EC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0941203-7D61-92CC-3015-90C9A52D4A37}"/>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3220936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Speaker Title">
    <p:bg>
      <p:bgPr>
        <a:solidFill>
          <a:srgbClr val="EEEDF0"/>
        </a:solidFill>
        <a:effectLst/>
      </p:bgPr>
    </p:bg>
    <p:spTree>
      <p:nvGrpSpPr>
        <p:cNvPr id="1" name=""/>
        <p:cNvGrpSpPr/>
        <p:nvPr/>
      </p:nvGrpSpPr>
      <p:grpSpPr>
        <a:xfrm>
          <a:off x="0" y="0"/>
          <a:ext cx="0" cy="0"/>
          <a:chOff x="0" y="0"/>
          <a:chExt cx="0" cy="0"/>
        </a:xfrm>
      </p:grpSpPr>
      <p:pic>
        <p:nvPicPr>
          <p:cNvPr id="12" name="Picture 11" descr="A picture containing circle, design&#10;&#10;Description automatically generated">
            <a:extLst>
              <a:ext uri="{FF2B5EF4-FFF2-40B4-BE49-F238E27FC236}">
                <a16:creationId xmlns:a16="http://schemas.microsoft.com/office/drawing/2014/main" id="{60E6FCB5-6E78-0FA8-92D4-D01FB79E043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47CDE4-E1C3-1DB1-CD97-E231DACF6E5F}"/>
              </a:ext>
            </a:extLst>
          </p:cNvPr>
          <p:cNvSpPr>
            <a:spLocks noGrp="1"/>
          </p:cNvSpPr>
          <p:nvPr>
            <p:ph type="title" hasCustomPrompt="1"/>
          </p:nvPr>
        </p:nvSpPr>
        <p:spPr>
          <a:xfrm>
            <a:off x="336131" y="1416242"/>
            <a:ext cx="5486400" cy="449813"/>
          </a:xfrm>
        </p:spPr>
        <p:txBody>
          <a:bodyPr/>
          <a:lstStyle>
            <a:lvl1pPr>
              <a:lnSpc>
                <a:spcPct val="100000"/>
              </a:lnSpc>
              <a:defRPr lang="en-US" sz="2666" b="0" i="0" u="none" strike="noStrike" cap="none" dirty="0">
                <a:solidFill>
                  <a:schemeClr val="bg1"/>
                </a:solidFill>
                <a:latin typeface="IBM Plex Sans SmBld" panose="020B0703050203000203" pitchFamily="34" charset="0"/>
                <a:ea typeface="IBM Plex Sans SmBld" panose="020B0703050203000203" pitchFamily="34" charset="0"/>
                <a:cs typeface="IBM Plex Sans SmBld" panose="020B0703050203000203" pitchFamily="34" charset="0"/>
                <a:sym typeface="IBM Plex Sans Light"/>
              </a:defRPr>
            </a:lvl1pPr>
          </a:lstStyle>
          <a:p>
            <a:r>
              <a:rPr lang="en-US" dirty="0"/>
              <a:t>Speaker’s Name</a:t>
            </a:r>
          </a:p>
        </p:txBody>
      </p:sp>
      <p:sp>
        <p:nvSpPr>
          <p:cNvPr id="8" name="Google Shape;147;p94">
            <a:extLst>
              <a:ext uri="{FF2B5EF4-FFF2-40B4-BE49-F238E27FC236}">
                <a16:creationId xmlns:a16="http://schemas.microsoft.com/office/drawing/2014/main" id="{078030FD-D99F-77EC-ACF6-EE8377587B48}"/>
              </a:ext>
            </a:extLst>
          </p:cNvPr>
          <p:cNvSpPr txBox="1">
            <a:spLocks noGrp="1"/>
          </p:cNvSpPr>
          <p:nvPr>
            <p:ph type="body" idx="1" hasCustomPrompt="1"/>
          </p:nvPr>
        </p:nvSpPr>
        <p:spPr>
          <a:xfrm>
            <a:off x="325972" y="1818329"/>
            <a:ext cx="5486400" cy="823273"/>
          </a:xfrm>
          <a:prstGeom prst="rect">
            <a:avLst/>
          </a:prstGeom>
          <a:noFill/>
          <a:ln>
            <a:noFill/>
          </a:ln>
        </p:spPr>
        <p:txBody>
          <a:bodyPr spcFirstLastPara="1" wrap="square" lIns="0" tIns="0" rIns="0" bIns="0" anchor="t" anchorCtr="0">
            <a:noAutofit/>
          </a:bodyPr>
          <a:lstStyle>
            <a:lvl1pPr marL="0" marR="0" lvl="0" indent="0" algn="l" defTabSz="1218804" rtl="0" eaLnBrk="1" fontAlgn="auto" latinLnBrk="0" hangingPunct="1">
              <a:lnSpc>
                <a:spcPct val="100000"/>
              </a:lnSpc>
              <a:spcBef>
                <a:spcPts val="0"/>
              </a:spcBef>
              <a:spcAft>
                <a:spcPts val="0"/>
              </a:spcAft>
              <a:buClr>
                <a:srgbClr val="001141"/>
              </a:buClr>
              <a:buSzPts val="1260"/>
              <a:buFont typeface="IBM Plex Sans Light"/>
              <a:buNone/>
              <a:tabLst/>
              <a:defRPr sz="2532">
                <a:solidFill>
                  <a:schemeClr val="bg1"/>
                </a:solidFill>
                <a:latin typeface="IBM Plex Sans Light" panose="020B0403050203000203" pitchFamily="34" charset="0"/>
              </a:defRPr>
            </a:lvl1pPr>
            <a:lvl2pPr marL="1218804" lvl="1" indent="-423196" algn="l">
              <a:lnSpc>
                <a:spcPct val="100000"/>
              </a:lnSpc>
              <a:spcBef>
                <a:spcPts val="1467"/>
              </a:spcBef>
              <a:spcAft>
                <a:spcPts val="0"/>
              </a:spcAft>
              <a:buSzPts val="1400"/>
              <a:buChar char="–"/>
              <a:defRPr>
                <a:solidFill>
                  <a:schemeClr val="lt1"/>
                </a:solidFill>
              </a:defRPr>
            </a:lvl2pPr>
            <a:lvl3pPr marL="1828205" lvl="2" indent="-423196" algn="l">
              <a:lnSpc>
                <a:spcPct val="100000"/>
              </a:lnSpc>
              <a:spcBef>
                <a:spcPts val="1467"/>
              </a:spcBef>
              <a:spcAft>
                <a:spcPts val="0"/>
              </a:spcAft>
              <a:buSzPts val="1400"/>
              <a:buChar char="•"/>
              <a:defRPr>
                <a:solidFill>
                  <a:schemeClr val="lt1"/>
                </a:solidFill>
              </a:defRPr>
            </a:lvl3pPr>
            <a:lvl4pPr marL="2437607" lvl="3" indent="-423196" algn="l">
              <a:lnSpc>
                <a:spcPct val="100000"/>
              </a:lnSpc>
              <a:spcBef>
                <a:spcPts val="1467"/>
              </a:spcBef>
              <a:spcAft>
                <a:spcPts val="0"/>
              </a:spcAft>
              <a:buSzPts val="1400"/>
              <a:buChar char="–"/>
              <a:defRPr>
                <a:solidFill>
                  <a:schemeClr val="lt1"/>
                </a:solidFill>
              </a:defRPr>
            </a:lvl4pPr>
            <a:lvl5pPr marL="3047010" lvl="4" indent="-423196" algn="l">
              <a:lnSpc>
                <a:spcPct val="100000"/>
              </a:lnSpc>
              <a:spcBef>
                <a:spcPts val="1467"/>
              </a:spcBef>
              <a:spcAft>
                <a:spcPts val="0"/>
              </a:spcAft>
              <a:buSzPts val="1400"/>
              <a:buChar char="»"/>
              <a:defRPr>
                <a:solidFill>
                  <a:schemeClr val="lt1"/>
                </a:solidFill>
              </a:defRPr>
            </a:lvl5pPr>
            <a:lvl6pPr marL="3656412" lvl="5" indent="-457053" algn="l">
              <a:spcBef>
                <a:spcPts val="480"/>
              </a:spcBef>
              <a:spcAft>
                <a:spcPts val="0"/>
              </a:spcAft>
              <a:buSzPts val="1800"/>
              <a:buChar char="»"/>
              <a:defRPr/>
            </a:lvl6pPr>
            <a:lvl7pPr marL="4265814" lvl="6" indent="-457053" algn="l">
              <a:spcBef>
                <a:spcPts val="480"/>
              </a:spcBef>
              <a:spcAft>
                <a:spcPts val="0"/>
              </a:spcAft>
              <a:buSzPts val="1800"/>
              <a:buChar char="»"/>
              <a:defRPr/>
            </a:lvl7pPr>
            <a:lvl8pPr marL="4875216" lvl="7" indent="-457053" algn="l">
              <a:spcBef>
                <a:spcPts val="480"/>
              </a:spcBef>
              <a:spcAft>
                <a:spcPts val="0"/>
              </a:spcAft>
              <a:buSzPts val="1800"/>
              <a:buChar char="»"/>
              <a:defRPr/>
            </a:lvl8pPr>
            <a:lvl9pPr marL="5484618" lvl="8" indent="-457053" algn="l">
              <a:spcBef>
                <a:spcPts val="480"/>
              </a:spcBef>
              <a:spcAft>
                <a:spcPts val="0"/>
              </a:spcAft>
              <a:buSzPts val="1800"/>
              <a:buChar char="»"/>
              <a:defRPr/>
            </a:lvl9pPr>
          </a:lstStyle>
          <a:p>
            <a:pPr marL="0" marR="0" lvl="0" indent="0" algn="l" defTabSz="1218804" rtl="0" eaLnBrk="1" fontAlgn="auto" latinLnBrk="0" hangingPunct="1">
              <a:lnSpc>
                <a:spcPct val="100000"/>
              </a:lnSpc>
              <a:spcBef>
                <a:spcPts val="0"/>
              </a:spcBef>
              <a:spcAft>
                <a:spcPts val="0"/>
              </a:spcAft>
              <a:buClr>
                <a:srgbClr val="001141"/>
              </a:buClr>
              <a:buSzPts val="1260"/>
              <a:buFont typeface="IBM Plex Sans Light"/>
              <a:buNone/>
              <a:tabLst/>
              <a:defRPr/>
            </a:pPr>
            <a:r>
              <a:rPr lang="en-US" dirty="0"/>
              <a:t>Speaker’s Title</a:t>
            </a:r>
          </a:p>
        </p:txBody>
      </p:sp>
      <p:sp>
        <p:nvSpPr>
          <p:cNvPr id="9" name="Google Shape;150;p94">
            <a:extLst>
              <a:ext uri="{FF2B5EF4-FFF2-40B4-BE49-F238E27FC236}">
                <a16:creationId xmlns:a16="http://schemas.microsoft.com/office/drawing/2014/main" id="{3752546A-59CC-C85B-61A4-238BBDDD14F8}"/>
              </a:ext>
            </a:extLst>
          </p:cNvPr>
          <p:cNvSpPr txBox="1">
            <a:spLocks noGrp="1"/>
          </p:cNvSpPr>
          <p:nvPr>
            <p:ph type="body" idx="4" hasCustomPrompt="1"/>
          </p:nvPr>
        </p:nvSpPr>
        <p:spPr>
          <a:xfrm>
            <a:off x="376771" y="3684381"/>
            <a:ext cx="4267200" cy="397764"/>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1260"/>
              <a:buNone/>
              <a:defRPr sz="2133">
                <a:solidFill>
                  <a:schemeClr val="bg1"/>
                </a:solidFill>
                <a:latin typeface="IBM Plex Sans" panose="020B0503050203000203" pitchFamily="34" charset="0"/>
              </a:defRPr>
            </a:lvl1pPr>
            <a:lvl2pPr marL="1218804" lvl="1" indent="-423196" algn="l">
              <a:lnSpc>
                <a:spcPct val="100000"/>
              </a:lnSpc>
              <a:spcBef>
                <a:spcPts val="1467"/>
              </a:spcBef>
              <a:spcAft>
                <a:spcPts val="0"/>
              </a:spcAft>
              <a:buSzPts val="1400"/>
              <a:buChar char="–"/>
              <a:defRPr>
                <a:solidFill>
                  <a:schemeClr val="lt1"/>
                </a:solidFill>
              </a:defRPr>
            </a:lvl2pPr>
            <a:lvl3pPr marL="1828205" lvl="2" indent="-423196" algn="l">
              <a:lnSpc>
                <a:spcPct val="100000"/>
              </a:lnSpc>
              <a:spcBef>
                <a:spcPts val="1467"/>
              </a:spcBef>
              <a:spcAft>
                <a:spcPts val="0"/>
              </a:spcAft>
              <a:buSzPts val="1400"/>
              <a:buChar char="•"/>
              <a:defRPr>
                <a:solidFill>
                  <a:schemeClr val="lt1"/>
                </a:solidFill>
              </a:defRPr>
            </a:lvl3pPr>
            <a:lvl4pPr marL="2437607" lvl="3" indent="-423196" algn="l">
              <a:lnSpc>
                <a:spcPct val="100000"/>
              </a:lnSpc>
              <a:spcBef>
                <a:spcPts val="1467"/>
              </a:spcBef>
              <a:spcAft>
                <a:spcPts val="0"/>
              </a:spcAft>
              <a:buSzPts val="1400"/>
              <a:buChar char="–"/>
              <a:defRPr>
                <a:solidFill>
                  <a:schemeClr val="lt1"/>
                </a:solidFill>
              </a:defRPr>
            </a:lvl4pPr>
            <a:lvl5pPr marL="3047010" lvl="4" indent="-423196" algn="l">
              <a:lnSpc>
                <a:spcPct val="100000"/>
              </a:lnSpc>
              <a:spcBef>
                <a:spcPts val="1467"/>
              </a:spcBef>
              <a:spcAft>
                <a:spcPts val="0"/>
              </a:spcAft>
              <a:buSzPts val="1400"/>
              <a:buChar char="»"/>
              <a:defRPr>
                <a:solidFill>
                  <a:schemeClr val="lt1"/>
                </a:solidFill>
              </a:defRPr>
            </a:lvl5pPr>
            <a:lvl6pPr marL="3656412" lvl="5" indent="-457053" algn="l">
              <a:spcBef>
                <a:spcPts val="480"/>
              </a:spcBef>
              <a:spcAft>
                <a:spcPts val="0"/>
              </a:spcAft>
              <a:buSzPts val="1800"/>
              <a:buChar char="»"/>
              <a:defRPr/>
            </a:lvl6pPr>
            <a:lvl7pPr marL="4265814" lvl="6" indent="-457053" algn="l">
              <a:spcBef>
                <a:spcPts val="480"/>
              </a:spcBef>
              <a:spcAft>
                <a:spcPts val="0"/>
              </a:spcAft>
              <a:buSzPts val="1800"/>
              <a:buChar char="»"/>
              <a:defRPr/>
            </a:lvl7pPr>
            <a:lvl8pPr marL="4875216" lvl="7" indent="-457053" algn="l">
              <a:spcBef>
                <a:spcPts val="480"/>
              </a:spcBef>
              <a:spcAft>
                <a:spcPts val="0"/>
              </a:spcAft>
              <a:buSzPts val="1800"/>
              <a:buChar char="»"/>
              <a:defRPr/>
            </a:lvl8pPr>
            <a:lvl9pPr marL="5484618" lvl="8" indent="-457053" algn="l">
              <a:spcBef>
                <a:spcPts val="480"/>
              </a:spcBef>
              <a:spcAft>
                <a:spcPts val="0"/>
              </a:spcAft>
              <a:buSzPts val="1800"/>
              <a:buChar char="»"/>
              <a:defRPr/>
            </a:lvl9pPr>
          </a:lstStyle>
          <a:p>
            <a:r>
              <a:rPr lang="en-US" dirty="0"/>
              <a:t>Extra text box</a:t>
            </a:r>
          </a:p>
        </p:txBody>
      </p:sp>
      <p:sp>
        <p:nvSpPr>
          <p:cNvPr id="10" name="Google Shape;149;p94">
            <a:extLst>
              <a:ext uri="{FF2B5EF4-FFF2-40B4-BE49-F238E27FC236}">
                <a16:creationId xmlns:a16="http://schemas.microsoft.com/office/drawing/2014/main" id="{CD17B487-DF3D-2882-BA6E-50D05744E5E5}"/>
              </a:ext>
            </a:extLst>
          </p:cNvPr>
          <p:cNvSpPr txBox="1">
            <a:spLocks noGrp="1"/>
          </p:cNvSpPr>
          <p:nvPr>
            <p:ph type="body" idx="3" hasCustomPrompt="1"/>
          </p:nvPr>
        </p:nvSpPr>
        <p:spPr>
          <a:xfrm>
            <a:off x="376771" y="3102468"/>
            <a:ext cx="4267200" cy="629455"/>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SzPts val="1260"/>
              <a:buNone/>
              <a:defRPr sz="2666" baseline="0">
                <a:solidFill>
                  <a:schemeClr val="bg1"/>
                </a:solidFill>
                <a:latin typeface="IBM Plex Sans" panose="020B0503050203000203" pitchFamily="34" charset="0"/>
              </a:defRPr>
            </a:lvl1pPr>
            <a:lvl2pPr marL="1218804" lvl="1" indent="-423196" algn="l">
              <a:lnSpc>
                <a:spcPct val="100000"/>
              </a:lnSpc>
              <a:spcBef>
                <a:spcPts val="1467"/>
              </a:spcBef>
              <a:spcAft>
                <a:spcPts val="0"/>
              </a:spcAft>
              <a:buSzPts val="1400"/>
              <a:buChar char="–"/>
              <a:defRPr>
                <a:solidFill>
                  <a:schemeClr val="lt1"/>
                </a:solidFill>
              </a:defRPr>
            </a:lvl2pPr>
            <a:lvl3pPr marL="1828205" lvl="2" indent="-423196" algn="l">
              <a:lnSpc>
                <a:spcPct val="100000"/>
              </a:lnSpc>
              <a:spcBef>
                <a:spcPts val="1467"/>
              </a:spcBef>
              <a:spcAft>
                <a:spcPts val="0"/>
              </a:spcAft>
              <a:buSzPts val="1400"/>
              <a:buChar char="•"/>
              <a:defRPr>
                <a:solidFill>
                  <a:schemeClr val="lt1"/>
                </a:solidFill>
              </a:defRPr>
            </a:lvl3pPr>
            <a:lvl4pPr marL="2437607" lvl="3" indent="-423196" algn="l">
              <a:lnSpc>
                <a:spcPct val="100000"/>
              </a:lnSpc>
              <a:spcBef>
                <a:spcPts val="1467"/>
              </a:spcBef>
              <a:spcAft>
                <a:spcPts val="0"/>
              </a:spcAft>
              <a:buSzPts val="1400"/>
              <a:buChar char="–"/>
              <a:defRPr>
                <a:solidFill>
                  <a:schemeClr val="lt1"/>
                </a:solidFill>
              </a:defRPr>
            </a:lvl4pPr>
            <a:lvl5pPr marL="3047010" lvl="4" indent="-423196" algn="l">
              <a:lnSpc>
                <a:spcPct val="100000"/>
              </a:lnSpc>
              <a:spcBef>
                <a:spcPts val="1467"/>
              </a:spcBef>
              <a:spcAft>
                <a:spcPts val="0"/>
              </a:spcAft>
              <a:buSzPts val="1400"/>
              <a:buChar char="»"/>
              <a:defRPr>
                <a:solidFill>
                  <a:schemeClr val="lt1"/>
                </a:solidFill>
              </a:defRPr>
            </a:lvl5pPr>
            <a:lvl6pPr marL="3656412" lvl="5" indent="-457053" algn="l">
              <a:spcBef>
                <a:spcPts val="480"/>
              </a:spcBef>
              <a:spcAft>
                <a:spcPts val="0"/>
              </a:spcAft>
              <a:buSzPts val="1800"/>
              <a:buChar char="»"/>
              <a:defRPr/>
            </a:lvl6pPr>
            <a:lvl7pPr marL="4265814" lvl="6" indent="-457053" algn="l">
              <a:spcBef>
                <a:spcPts val="480"/>
              </a:spcBef>
              <a:spcAft>
                <a:spcPts val="0"/>
              </a:spcAft>
              <a:buSzPts val="1800"/>
              <a:buChar char="»"/>
              <a:defRPr/>
            </a:lvl7pPr>
            <a:lvl8pPr marL="4875216" lvl="7" indent="-457053" algn="l">
              <a:spcBef>
                <a:spcPts val="480"/>
              </a:spcBef>
              <a:spcAft>
                <a:spcPts val="0"/>
              </a:spcAft>
              <a:buSzPts val="1800"/>
              <a:buChar char="»"/>
              <a:defRPr/>
            </a:lvl8pPr>
            <a:lvl9pPr marL="5484618" lvl="8" indent="-457053" algn="l">
              <a:spcBef>
                <a:spcPts val="480"/>
              </a:spcBef>
              <a:spcAft>
                <a:spcPts val="0"/>
              </a:spcAft>
              <a:buSzPts val="1800"/>
              <a:buChar char="»"/>
              <a:defRPr/>
            </a:lvl9pPr>
          </a:lstStyle>
          <a:p>
            <a:r>
              <a:rPr lang="en-US" dirty="0"/>
              <a:t>Extra text box</a:t>
            </a:r>
            <a:endParaRPr dirty="0"/>
          </a:p>
        </p:txBody>
      </p:sp>
    </p:spTree>
    <p:extLst>
      <p:ext uri="{BB962C8B-B14F-4D97-AF65-F5344CB8AC3E}">
        <p14:creationId xmlns:p14="http://schemas.microsoft.com/office/powerpoint/2010/main" val="202633041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anim calcmode="lin" valueType="num">
                                      <p:cBhvr>
                                        <p:cTn id="8" dur="400" fill="hold"/>
                                        <p:tgtEl>
                                          <p:spTgt spid="2"/>
                                        </p:tgtEl>
                                        <p:attrNameLst>
                                          <p:attrName>ppt_x</p:attrName>
                                        </p:attrNameLst>
                                      </p:cBhvr>
                                      <p:tavLst>
                                        <p:tav tm="0">
                                          <p:val>
                                            <p:strVal val="#ppt_x"/>
                                          </p:val>
                                        </p:tav>
                                        <p:tav tm="100000">
                                          <p:val>
                                            <p:strVal val="#ppt_x"/>
                                          </p:val>
                                        </p:tav>
                                      </p:tavLst>
                                    </p:anim>
                                    <p:anim calcmode="lin" valueType="num">
                                      <p:cBhvr>
                                        <p:cTn id="9" dur="4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400"/>
                                        <p:tgtEl>
                                          <p:spTgt spid="8">
                                            <p:txEl>
                                              <p:pRg st="0" end="0"/>
                                            </p:txEl>
                                          </p:spTgt>
                                        </p:tgtEl>
                                      </p:cBhvr>
                                    </p:animEffect>
                                    <p:anim calcmode="lin" valueType="num">
                                      <p:cBhvr>
                                        <p:cTn id="13"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4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400"/>
                                        <p:tgtEl>
                                          <p:spTgt spid="10">
                                            <p:txEl>
                                              <p:pRg st="0" end="0"/>
                                            </p:txEl>
                                          </p:spTgt>
                                        </p:tgtEl>
                                      </p:cBhvr>
                                    </p:animEffect>
                                    <p:anim calcmode="lin" valueType="num">
                                      <p:cBhvr>
                                        <p:cTn id="1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10">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6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400"/>
                                        <p:tgtEl>
                                          <p:spTgt spid="9">
                                            <p:txEl>
                                              <p:pRg st="0" end="0"/>
                                            </p:txEl>
                                          </p:spTgt>
                                        </p:tgtEl>
                                      </p:cBhvr>
                                    </p:animEffect>
                                    <p:anim calcmode="lin" valueType="num">
                                      <p:cBhvr>
                                        <p:cTn id="23" dur="4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600"/>
                  </p:stCondLst>
                  <p:childTnLst>
                    <p:set>
                      <p:cBhvr>
                        <p:cTn dur="1" fill="hold">
                          <p:stCondLst>
                            <p:cond delay="0"/>
                          </p:stCondLst>
                        </p:cTn>
                        <p:tgtEl>
                          <p:spTgt spid="9"/>
                        </p:tgtEl>
                        <p:attrNameLst>
                          <p:attrName>style.visibility</p:attrName>
                        </p:attrNameLst>
                      </p:cBhvr>
                      <p:to>
                        <p:strVal val="visible"/>
                      </p:to>
                    </p:set>
                    <p:animEffect transition="in" filter="fade">
                      <p:cBhvr>
                        <p:cTn dur="400"/>
                        <p:tgtEl>
                          <p:spTgt spid="9"/>
                        </p:tgtEl>
                      </p:cBhvr>
                    </p:animEffect>
                    <p:anim calcmode="lin" valueType="num">
                      <p:cBhvr>
                        <p:cTn dur="400" fill="hold"/>
                        <p:tgtEl>
                          <p:spTgt spid="9"/>
                        </p:tgtEl>
                        <p:attrNameLst>
                          <p:attrName>ppt_x</p:attrName>
                        </p:attrNameLst>
                      </p:cBhvr>
                      <p:tavLst>
                        <p:tav tm="0">
                          <p:val>
                            <p:strVal val="#ppt_x"/>
                          </p:val>
                        </p:tav>
                        <p:tav tm="100000">
                          <p:val>
                            <p:strVal val="#ppt_x"/>
                          </p:val>
                        </p:tav>
                      </p:tavLst>
                    </p:anim>
                    <p:anim calcmode="lin" valueType="num">
                      <p:cBhvr>
                        <p:cTn dur="4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withEffect">
                  <p:stCondLst>
                    <p:cond delay="4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1_title, text (1/4), content (3/4)">
    <p:spTree>
      <p:nvGrpSpPr>
        <p:cNvPr id="1" name=""/>
        <p:cNvGrpSpPr/>
        <p:nvPr/>
      </p:nvGrpSpPr>
      <p:grpSpPr>
        <a:xfrm>
          <a:off x="0" y="0"/>
          <a:ext cx="0" cy="0"/>
          <a:chOff x="0" y="0"/>
          <a:chExt cx="0" cy="0"/>
        </a:xfrm>
      </p:grpSpPr>
      <p:grpSp>
        <p:nvGrpSpPr>
          <p:cNvPr id="545" name="Group 2"/>
          <p:cNvGrpSpPr/>
          <p:nvPr/>
        </p:nvGrpSpPr>
        <p:grpSpPr>
          <a:xfrm>
            <a:off x="-146306" y="-146474"/>
            <a:ext cx="12485628" cy="7152640"/>
            <a:chOff x="0" y="0"/>
            <a:chExt cx="24971254" cy="14305280"/>
          </a:xfrm>
        </p:grpSpPr>
        <p:grpSp>
          <p:nvGrpSpPr>
            <p:cNvPr id="512" name="Group 59"/>
            <p:cNvGrpSpPr/>
            <p:nvPr/>
          </p:nvGrpSpPr>
          <p:grpSpPr>
            <a:xfrm>
              <a:off x="903906" y="-1"/>
              <a:ext cx="23164620" cy="243842"/>
              <a:chOff x="0" y="0"/>
              <a:chExt cx="23164618" cy="243840"/>
            </a:xfrm>
          </p:grpSpPr>
          <p:sp>
            <p:nvSpPr>
              <p:cNvPr id="501"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2"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3"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4"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5"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6"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7"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8"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9"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0"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1"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grpSp>
        <p:grpSp>
          <p:nvGrpSpPr>
            <p:cNvPr id="524" name="Group 60"/>
            <p:cNvGrpSpPr/>
            <p:nvPr/>
          </p:nvGrpSpPr>
          <p:grpSpPr>
            <a:xfrm>
              <a:off x="903906" y="14061440"/>
              <a:ext cx="23164620" cy="243841"/>
              <a:chOff x="0" y="0"/>
              <a:chExt cx="23164618" cy="243840"/>
            </a:xfrm>
          </p:grpSpPr>
          <p:sp>
            <p:nvSpPr>
              <p:cNvPr id="513"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4"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5"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6"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7"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8"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9"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0"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1"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2"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3"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grpSp>
        <p:grpSp>
          <p:nvGrpSpPr>
            <p:cNvPr id="534" name="Group 61"/>
            <p:cNvGrpSpPr/>
            <p:nvPr/>
          </p:nvGrpSpPr>
          <p:grpSpPr>
            <a:xfrm>
              <a:off x="-1" y="901530"/>
              <a:ext cx="243842" cy="12497817"/>
              <a:chOff x="0" y="0"/>
              <a:chExt cx="243840" cy="12497816"/>
            </a:xfrm>
          </p:grpSpPr>
          <p:sp>
            <p:nvSpPr>
              <p:cNvPr id="525"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6"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7"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8"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9"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0"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1"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2"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3"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grpSp>
        <p:grpSp>
          <p:nvGrpSpPr>
            <p:cNvPr id="544" name="Group 62"/>
            <p:cNvGrpSpPr/>
            <p:nvPr/>
          </p:nvGrpSpPr>
          <p:grpSpPr>
            <a:xfrm>
              <a:off x="24727414" y="901530"/>
              <a:ext cx="243841" cy="12495108"/>
              <a:chOff x="0" y="0"/>
              <a:chExt cx="243840" cy="12495106"/>
            </a:xfrm>
          </p:grpSpPr>
          <p:sp>
            <p:nvSpPr>
              <p:cNvPr id="535"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6"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7"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8"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9"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40"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41"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42"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43"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grpSp>
      </p:grpSp>
      <p:sp>
        <p:nvSpPr>
          <p:cNvPr id="546" name="Title Text"/>
          <p:cNvSpPr txBox="1">
            <a:spLocks noGrp="1"/>
          </p:cNvSpPr>
          <p:nvPr>
            <p:ph type="title"/>
          </p:nvPr>
        </p:nvSpPr>
        <p:spPr>
          <a:xfrm>
            <a:off x="280416" y="268224"/>
            <a:ext cx="5522976" cy="1072896"/>
          </a:xfrm>
          <a:prstGeom prst="rect">
            <a:avLst/>
          </a:prstGeom>
        </p:spPr>
        <p:txBody>
          <a:bodyPr lIns="0" tIns="0" rIns="0" bIns="0"/>
          <a:lstStyle>
            <a:lvl1pPr defTabSz="1219215">
              <a:lnSpc>
                <a:spcPct val="90000"/>
              </a:lnSpc>
              <a:defRPr sz="3200" b="0" spc="0">
                <a:latin typeface="IBM Plex Sans Light"/>
                <a:ea typeface="IBM Plex Sans Light"/>
                <a:cs typeface="IBM Plex Sans Light"/>
                <a:sym typeface="IBM Plex Sans Light"/>
              </a:defRPr>
            </a:lvl1pPr>
          </a:lstStyle>
          <a:p>
            <a:r>
              <a:t>Title Text</a:t>
            </a:r>
          </a:p>
        </p:txBody>
      </p:sp>
      <p:sp>
        <p:nvSpPr>
          <p:cNvPr id="547" name="Body Level One…"/>
          <p:cNvSpPr txBox="1">
            <a:spLocks noGrp="1"/>
          </p:cNvSpPr>
          <p:nvPr>
            <p:ph type="body" sz="quarter" idx="1"/>
          </p:nvPr>
        </p:nvSpPr>
        <p:spPr>
          <a:xfrm>
            <a:off x="292608" y="1658112"/>
            <a:ext cx="2450592" cy="4336288"/>
          </a:xfrm>
          <a:prstGeom prst="rect">
            <a:avLst/>
          </a:prstGeom>
        </p:spPr>
        <p:txBody>
          <a:bodyPr lIns="0" tIns="0" rIns="0" bIns="0"/>
          <a:lstStyle>
            <a:lvl1pPr marL="0" indent="0" defTabSz="1219215">
              <a:lnSpc>
                <a:spcPct val="100000"/>
              </a:lnSpc>
              <a:spcBef>
                <a:spcPts val="1451"/>
              </a:spcBef>
              <a:buSzTx/>
              <a:buNone/>
              <a:defRPr sz="1800">
                <a:latin typeface="IBM Plex Sans Light"/>
                <a:ea typeface="IBM Plex Sans Light"/>
                <a:cs typeface="IBM Plex Sans Light"/>
                <a:sym typeface="IBM Plex Sans Light"/>
              </a:defRPr>
            </a:lvl1pPr>
            <a:lvl2pPr marL="222235" indent="-223378" defTabSz="1219215">
              <a:lnSpc>
                <a:spcPct val="100000"/>
              </a:lnSpc>
              <a:spcBef>
                <a:spcPts val="1451"/>
              </a:spcBef>
              <a:buSzPct val="100000"/>
              <a:buChar char="–"/>
              <a:defRPr sz="1800">
                <a:latin typeface="IBM Plex Sans Light"/>
                <a:ea typeface="IBM Plex Sans Light"/>
                <a:cs typeface="IBM Plex Sans Light"/>
                <a:sym typeface="IBM Plex Sans Light"/>
              </a:defRPr>
            </a:lvl2pPr>
            <a:lvl3pPr marL="307963" indent="-223378" defTabSz="1219215">
              <a:lnSpc>
                <a:spcPct val="100000"/>
              </a:lnSpc>
              <a:spcBef>
                <a:spcPts val="1451"/>
              </a:spcBef>
              <a:buSzPct val="100000"/>
              <a:defRPr sz="1800">
                <a:latin typeface="IBM Plex Sans Light"/>
                <a:ea typeface="IBM Plex Sans Light"/>
                <a:cs typeface="IBM Plex Sans Light"/>
                <a:sym typeface="IBM Plex Sans Light"/>
              </a:defRPr>
            </a:lvl3pPr>
            <a:lvl4pPr marL="450842" indent="-223378" defTabSz="1219215">
              <a:lnSpc>
                <a:spcPct val="100000"/>
              </a:lnSpc>
              <a:spcBef>
                <a:spcPts val="1451"/>
              </a:spcBef>
              <a:buSzPct val="100000"/>
              <a:buChar char="–"/>
              <a:defRPr sz="1800">
                <a:latin typeface="IBM Plex Sans Light"/>
                <a:ea typeface="IBM Plex Sans Light"/>
                <a:cs typeface="IBM Plex Sans Light"/>
                <a:sym typeface="IBM Plex Sans Light"/>
              </a:defRPr>
            </a:lvl4pPr>
            <a:lvl5pPr marL="538156" indent="-223378" defTabSz="1219215">
              <a:lnSpc>
                <a:spcPct val="100000"/>
              </a:lnSpc>
              <a:spcBef>
                <a:spcPts val="1451"/>
              </a:spcBef>
              <a:buSzPct val="100000"/>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548" name="Slide Number"/>
          <p:cNvSpPr txBox="1">
            <a:spLocks noGrp="1"/>
          </p:cNvSpPr>
          <p:nvPr>
            <p:ph type="sldNum" sz="quarter" idx="2"/>
          </p:nvPr>
        </p:nvSpPr>
        <p:spPr>
          <a:xfrm>
            <a:off x="11751658" y="6450369"/>
            <a:ext cx="135454" cy="123111"/>
          </a:xfrm>
          <a:prstGeom prst="rect">
            <a:avLst/>
          </a:prstGeom>
        </p:spPr>
        <p:txBody>
          <a:bodyPr lIns="0" tIns="0" rIns="0" bIns="0" anchor="ctr"/>
          <a:lstStyle>
            <a:lvl1pPr algn="r" defTabSz="914656">
              <a:defRPr sz="800">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6992596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6" y="210312"/>
            <a:ext cx="5524575" cy="3144044"/>
          </a:xfrm>
        </p:spPr>
        <p:txBody>
          <a:bodyPr/>
          <a:lstStyle>
            <a:lvl1pPr>
              <a:lnSpc>
                <a:spcPct val="100000"/>
              </a:lnSpc>
              <a:defRPr sz="42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4126"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40078"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p:nvPicPr>
        <p:blipFill>
          <a:blip r:embed="rId2"/>
          <a:stretch>
            <a:fillRect/>
          </a:stretch>
        </p:blipFill>
        <p:spPr>
          <a:xfrm>
            <a:off x="11141701" y="6268061"/>
            <a:ext cx="819043" cy="304800"/>
          </a:xfrm>
          <a:prstGeom prst="rect">
            <a:avLst/>
          </a:prstGeom>
        </p:spPr>
      </p:pic>
    </p:spTree>
    <p:extLst>
      <p:ext uri="{BB962C8B-B14F-4D97-AF65-F5344CB8AC3E}">
        <p14:creationId xmlns:p14="http://schemas.microsoft.com/office/powerpoint/2010/main" val="32457191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077036-1A34-5C20-FBE6-0DB5337A2C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46C79D90-12FC-F943-60DB-5D36048283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0E27E23-727F-8106-C3D6-1FB25BC88E8E}"/>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546C5A77-D3CE-B59D-9473-4D7BB166097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DD48DB2-5FC1-4C20-9DB9-C2C8FAE7C397}"/>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957917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9286160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grpSp>
        <p:nvGrpSpPr>
          <p:cNvPr id="440" name="Group 2"/>
          <p:cNvGrpSpPr/>
          <p:nvPr/>
        </p:nvGrpSpPr>
        <p:grpSpPr>
          <a:xfrm>
            <a:off x="-146307" y="-146474"/>
            <a:ext cx="12485628" cy="7152641"/>
            <a:chOff x="0" y="0"/>
            <a:chExt cx="24971254" cy="14305280"/>
          </a:xfrm>
        </p:grpSpPr>
        <p:grpSp>
          <p:nvGrpSpPr>
            <p:cNvPr id="407" name="Group 59"/>
            <p:cNvGrpSpPr/>
            <p:nvPr/>
          </p:nvGrpSpPr>
          <p:grpSpPr>
            <a:xfrm>
              <a:off x="903906" y="-1"/>
              <a:ext cx="23164620" cy="243842"/>
              <a:chOff x="0" y="0"/>
              <a:chExt cx="23164618" cy="243840"/>
            </a:xfrm>
          </p:grpSpPr>
          <p:sp>
            <p:nvSpPr>
              <p:cNvPr id="396"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7"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8"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9"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0"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1"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2"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3"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4"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5"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6"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19" name="Group 60"/>
            <p:cNvGrpSpPr/>
            <p:nvPr/>
          </p:nvGrpSpPr>
          <p:grpSpPr>
            <a:xfrm>
              <a:off x="903906" y="14061440"/>
              <a:ext cx="23164620" cy="243841"/>
              <a:chOff x="0" y="0"/>
              <a:chExt cx="23164618" cy="243840"/>
            </a:xfrm>
          </p:grpSpPr>
          <p:sp>
            <p:nvSpPr>
              <p:cNvPr id="408"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9"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0"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1"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2"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3"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4"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5"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6"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7"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8"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29" name="Group 61"/>
            <p:cNvGrpSpPr/>
            <p:nvPr/>
          </p:nvGrpSpPr>
          <p:grpSpPr>
            <a:xfrm>
              <a:off x="-1" y="901530"/>
              <a:ext cx="243842" cy="12497817"/>
              <a:chOff x="0" y="0"/>
              <a:chExt cx="243840" cy="12497816"/>
            </a:xfrm>
          </p:grpSpPr>
          <p:sp>
            <p:nvSpPr>
              <p:cNvPr id="420"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1"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2"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3"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4"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5"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6"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7"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8"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39" name="Group 62"/>
            <p:cNvGrpSpPr/>
            <p:nvPr/>
          </p:nvGrpSpPr>
          <p:grpSpPr>
            <a:xfrm>
              <a:off x="24727414" y="901530"/>
              <a:ext cx="243841" cy="12495108"/>
              <a:chOff x="0" y="0"/>
              <a:chExt cx="243840" cy="12495106"/>
            </a:xfrm>
          </p:grpSpPr>
          <p:sp>
            <p:nvSpPr>
              <p:cNvPr id="430"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1"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2"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3"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4"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5"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6"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7"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8"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441" name="Slide Number"/>
          <p:cNvSpPr txBox="1">
            <a:spLocks noGrp="1"/>
          </p:cNvSpPr>
          <p:nvPr>
            <p:ph type="sldNum" sz="quarter" idx="2"/>
          </p:nvPr>
        </p:nvSpPr>
        <p:spPr>
          <a:xfrm>
            <a:off x="11752459" y="6450371"/>
            <a:ext cx="134652" cy="123111"/>
          </a:xfrm>
          <a:prstGeom prst="rect">
            <a:avLst/>
          </a:prstGeom>
        </p:spPr>
        <p:txBody>
          <a:bodyPr lIns="0" tIns="0" rIns="0" bIns="0" anchor="ctr"/>
          <a:lstStyle>
            <a:lvl1pPr algn="r" defTabSz="914644">
              <a:defRPr sz="800">
                <a:solidFill>
                  <a:srgbClr val="888888"/>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6525505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73063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8740108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18426996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18094378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0722381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63146158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FA9C-2FFA-F7A1-5EF8-7DDDBFAAE1E8}"/>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4CA8DD3C-AE6C-E22F-C7B7-2AC1FFA279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6E0CE97-A36D-F019-AC59-D602B7D7E89F}"/>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6BFC0A9B-C66F-378D-41E2-53AEF0772EC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3452D77-CCEC-E391-F292-412AFDF2C044}"/>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264089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376498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2506627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235385302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5"/>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50085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27309141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9431516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4"/>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37570584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1345436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5833067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2401516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A1482-1F11-C646-B48A-BF2F2B1FF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A121F9B5-0D30-6819-245C-63E720E1F2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11E5F5-765F-9163-0B2F-667E2FD85EF0}"/>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52370D1A-C5B5-EF04-CE77-634EA3529F1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F99553A-0122-5F8A-DE58-364BF4F34649}"/>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3256830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097404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85802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IL"/>
          </a:p>
        </p:txBody>
      </p:sp>
      <p:cxnSp>
        <p:nvCxnSpPr>
          <p:cNvPr id="17" name="Straight Connector 16">
            <a:extLst>
              <a:ext uri="{FF2B5EF4-FFF2-40B4-BE49-F238E27FC236}">
                <a16:creationId xmlns:a16="http://schemas.microsoft.com/office/drawing/2014/main" id="{4D695107-5427-4D2D-F88F-89BA74127CBF}"/>
              </a:ext>
            </a:extLst>
          </p:cNvPr>
          <p:cNvCxnSpPr/>
          <p:nvPr/>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7516425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IL"/>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676390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IL"/>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957088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IL"/>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629980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IL"/>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08726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IL"/>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3680480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IL"/>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348170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IL"/>
          </a:p>
        </p:txBody>
      </p:sp>
      <p:cxnSp>
        <p:nvCxnSpPr>
          <p:cNvPr id="13" name="Straight Connector 12">
            <a:extLst>
              <a:ext uri="{FF2B5EF4-FFF2-40B4-BE49-F238E27FC236}">
                <a16:creationId xmlns:a16="http://schemas.microsoft.com/office/drawing/2014/main" id="{202744BD-C7A4-D538-2E19-AA279C025A21}"/>
              </a:ext>
            </a:extLst>
          </p:cNvPr>
          <p:cNvCxnSpPr/>
          <p:nvPr/>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9581802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3492-6F68-4156-9539-28CB949483A4}"/>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2511FF82-26B3-82CE-EBF1-607EC3727F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212B5E8-0C86-6DEF-07CC-A81DC96732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CF1C707B-E9FB-A1D0-EDE3-577A13825EC9}"/>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6" name="Footer Placeholder 5">
            <a:extLst>
              <a:ext uri="{FF2B5EF4-FFF2-40B4-BE49-F238E27FC236}">
                <a16:creationId xmlns:a16="http://schemas.microsoft.com/office/drawing/2014/main" id="{F6E56082-2A8E-5F8B-377B-8C7AC614CBF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829F4A6-EE22-4688-7306-A3C13C8286E2}"/>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9078459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IL"/>
          </a:p>
        </p:txBody>
      </p:sp>
      <p:cxnSp>
        <p:nvCxnSpPr>
          <p:cNvPr id="14" name="Straight Connector 13">
            <a:extLst>
              <a:ext uri="{FF2B5EF4-FFF2-40B4-BE49-F238E27FC236}">
                <a16:creationId xmlns:a16="http://schemas.microsoft.com/office/drawing/2014/main" id="{00A530A6-2F26-DA70-D0D9-6DD90453CEC1}"/>
              </a:ext>
            </a:extLst>
          </p:cNvPr>
          <p:cNvCxnSpPr/>
          <p:nvPr/>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0396744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IL"/>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547123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IL"/>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286974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IL"/>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111443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IL"/>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094580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IL"/>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4163292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IL"/>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8"/>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020850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IL"/>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343822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IL"/>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8"/>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7"/>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1632001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IL"/>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81050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E75E3-9463-798B-AFCE-D490344EF029}"/>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1D527531-6EF9-F1D5-830B-BCF0208500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2F9ED8-42EC-DEF8-9FF1-6EC456A62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E288433-ACB8-160F-663F-4246A7F41D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D1EB2D-538F-CC66-8013-BC9C2AA21C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DACDAAB7-C0E2-FDDA-7183-B1F1346FDBE6}"/>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8" name="Footer Placeholder 7">
            <a:extLst>
              <a:ext uri="{FF2B5EF4-FFF2-40B4-BE49-F238E27FC236}">
                <a16:creationId xmlns:a16="http://schemas.microsoft.com/office/drawing/2014/main" id="{ED313755-81C8-4ACA-A8AF-13E4CBB6088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07DF78C8-F344-E4E7-2281-7C634EAC688C}"/>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458859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AF4BF553-CA33-844F-B6E8-C5BD0BFD4F1F}" type="slidenum">
              <a:rPr lang="en-IL" smtClean="0"/>
              <a:t>‹#›</a:t>
            </a:fld>
            <a:endParaRPr lang="en-IL"/>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IL"/>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5312895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AF4BF553-CA33-844F-B6E8-C5BD0BFD4F1F}" type="slidenum">
              <a:rPr lang="en-IL" smtClean="0"/>
              <a:t>‹#›</a:t>
            </a:fld>
            <a:endParaRPr lang="en-IL"/>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IL"/>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721083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AF4BF553-CA33-844F-B6E8-C5BD0BFD4F1F}" type="slidenum">
              <a:rPr lang="en-IL" smtClean="0"/>
              <a:t>‹#›</a:t>
            </a:fld>
            <a:endParaRPr lang="en-IL"/>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168558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AF4BF553-CA33-844F-B6E8-C5BD0BFD4F1F}" type="slidenum">
              <a:rPr lang="en-IL" smtClean="0"/>
              <a:t>‹#›</a:t>
            </a:fld>
            <a:endParaRPr lang="en-IL"/>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6569195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IL"/>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8025840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IL"/>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9410696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IL"/>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36165198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IL"/>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174430153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IL"/>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4337789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13190197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D153-5F59-5A0E-0094-468597E3133C}"/>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D0999A4-B195-68FD-39E0-2F5DB654C20A}"/>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4" name="Footer Placeholder 3">
            <a:extLst>
              <a:ext uri="{FF2B5EF4-FFF2-40B4-BE49-F238E27FC236}">
                <a16:creationId xmlns:a16="http://schemas.microsoft.com/office/drawing/2014/main" id="{32BBEDC3-AA06-3EA9-EB79-F3B2F146B38C}"/>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267A8137-5D11-E575-34D8-0DF92391D8C5}"/>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31545619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50545"/>
            <a:ext cx="2474590" cy="1429544"/>
          </a:xfrm>
        </p:spPr>
        <p:txBody>
          <a:bodyPr/>
          <a:lstStyle>
            <a:lvl1pPr>
              <a:lnSpc>
                <a:spcPct val="11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96435"/>
            <a:ext cx="2475384"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96436"/>
            <a:ext cx="2475384" cy="1896341"/>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96435"/>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7"/>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7"/>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7"/>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429001"/>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429001"/>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429001"/>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IL"/>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p:nvCxnSpPr>
        <p:spPr bwMode="auto">
          <a:xfrm>
            <a:off x="3047604"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3105898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301" y="224028"/>
            <a:ext cx="5522193" cy="2286794"/>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70"/>
            <a:ext cx="134652" cy="123111"/>
          </a:xfrm>
          <a:prstGeom prst="rect">
            <a:avLst/>
          </a:prstGeom>
        </p:spPr>
        <p:txBody>
          <a:bodyPr/>
          <a:lstStyle/>
          <a:p>
            <a:fld id="{AF4BF553-CA33-844F-B6E8-C5BD0BFD4F1F}" type="slidenum">
              <a:rPr lang="en-IL" smtClean="0"/>
              <a:t>‹#›</a:t>
            </a:fld>
            <a:endParaRPr lang="en-IL"/>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IL"/>
          </a:p>
        </p:txBody>
      </p:sp>
    </p:spTree>
    <p:extLst>
      <p:ext uri="{BB962C8B-B14F-4D97-AF65-F5344CB8AC3E}">
        <p14:creationId xmlns:p14="http://schemas.microsoft.com/office/powerpoint/2010/main" val="176934277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3B79-D258-7031-CAD9-8608CBD8D4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86A6D9-166F-E7FF-D155-EA9B08355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ADAB7-C447-BED1-A9CF-D1D4296E2927}"/>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61F72EF1-76A9-5B73-302E-CC41DA0AA04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52E3AEA-029F-CE26-175A-EC503802E2FC}"/>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0881221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IL"/>
          </a:p>
        </p:txBody>
      </p:sp>
      <p:sp>
        <p:nvSpPr>
          <p:cNvPr id="4" name="Slide Number Placeholder"/>
          <p:cNvSpPr>
            <a:spLocks noGrp="1"/>
          </p:cNvSpPr>
          <p:nvPr>
            <p:ph type="sldNum" sz="quarter" idx="11"/>
          </p:nvPr>
        </p:nvSpPr>
        <p:spPr/>
        <p:txBody>
          <a:bodyPr/>
          <a:lstStyle>
            <a:lvl1pPr>
              <a:defRPr>
                <a:solidFill>
                  <a:schemeClr val="tx1"/>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43650959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11770814" y="6475902"/>
            <a:ext cx="135436" cy="123111"/>
          </a:xfrm>
          <a:prstGeom prst="rect">
            <a:avLst/>
          </a:prstGeom>
        </p:spPr>
        <p:txBody>
          <a:bodyPr/>
          <a:lstStyle/>
          <a:p>
            <a:fld id="{AF4BF553-CA33-844F-B6E8-C5BD0BFD4F1F}" type="slidenum">
              <a:rPr lang="en-IL" smtClean="0"/>
              <a:t>‹#›</a:t>
            </a:fld>
            <a:endParaRPr lang="en-IL"/>
          </a:p>
        </p:txBody>
      </p:sp>
      <p:sp>
        <p:nvSpPr>
          <p:cNvPr id="186" name="Text Placeholder 3"/>
          <p:cNvSpPr>
            <a:spLocks noGrp="1"/>
          </p:cNvSpPr>
          <p:nvPr>
            <p:ph type="body" sz="quarter" idx="21"/>
          </p:nvPr>
        </p:nvSpPr>
        <p:spPr>
          <a:xfrm>
            <a:off x="3333754" y="1714500"/>
            <a:ext cx="2475707"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6381750" y="1714500"/>
            <a:ext cx="2476500"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9429754" y="1714500"/>
            <a:ext cx="2479675"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283468" y="284961"/>
            <a:ext cx="2474913" cy="762795"/>
          </a:xfrm>
          <a:prstGeom prst="rect">
            <a:avLst/>
          </a:prstGeom>
        </p:spPr>
        <p:txBody>
          <a:bodyPr/>
          <a:lstStyle>
            <a:lvl1pPr>
              <a:defRPr sz="1400"/>
            </a:lvl1pPr>
          </a:lstStyle>
          <a:p>
            <a:r>
              <a:t>28/36/44pt short headline, 3 lines maximum, sentence case</a:t>
            </a:r>
          </a:p>
        </p:txBody>
      </p:sp>
      <p:sp>
        <p:nvSpPr>
          <p:cNvPr id="190" name="Text Placeholder 2"/>
          <p:cNvSpPr txBox="1">
            <a:spLocks noGrp="1"/>
          </p:cNvSpPr>
          <p:nvPr>
            <p:ph type="body" sz="quarter" idx="25"/>
          </p:nvPr>
        </p:nvSpPr>
        <p:spPr>
          <a:xfrm>
            <a:off x="284167" y="1714500"/>
            <a:ext cx="2478087"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284166" y="6471078"/>
            <a:ext cx="4284663" cy="129876"/>
          </a:xfrm>
          <a:prstGeom prst="rect">
            <a:avLst/>
          </a:prstGeom>
        </p:spPr>
        <p:txBody>
          <a:bodyPr anchor="b">
            <a:spAutoFit/>
          </a:bodyPr>
          <a:lstStyle>
            <a:lvl1pPr defTabSz="913775">
              <a:lnSpc>
                <a:spcPct val="110000"/>
              </a:lnSpc>
              <a:defRPr sz="8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17771821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IL"/>
          </a:p>
        </p:txBody>
      </p:sp>
      <p:sp>
        <p:nvSpPr>
          <p:cNvPr id="4" name="Slide Number Placeholder"/>
          <p:cNvSpPr>
            <a:spLocks noGrp="1"/>
          </p:cNvSpPr>
          <p:nvPr>
            <p:ph type="sldNum" sz="quarter" idx="11"/>
          </p:nvPr>
        </p:nvSpPr>
        <p:spPr/>
        <p:txBody>
          <a:bodyPr/>
          <a:lstStyle>
            <a:lvl1pPr>
              <a:defRPr>
                <a:solidFill>
                  <a:schemeClr val="tx1"/>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47885605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340019229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lines and gradient">
    <p:bg>
      <p:bgPr>
        <a:solidFill>
          <a:srgbClr val="FFFFFF"/>
        </a:solidFill>
        <a:effectLst/>
      </p:bgPr>
    </p:bg>
    <p:spTree>
      <p:nvGrpSpPr>
        <p:cNvPr id="1" name=""/>
        <p:cNvGrpSpPr/>
        <p:nvPr/>
      </p:nvGrpSpPr>
      <p:grpSpPr>
        <a:xfrm>
          <a:off x="0" y="0"/>
          <a:ext cx="0" cy="0"/>
          <a:chOff x="0" y="0"/>
          <a:chExt cx="0" cy="0"/>
        </a:xfrm>
      </p:grpSpPr>
      <p:sp>
        <p:nvSpPr>
          <p:cNvPr id="16611" name="Rectangle"/>
          <p:cNvSpPr/>
          <p:nvPr/>
        </p:nvSpPr>
        <p:spPr>
          <a:xfrm>
            <a:off x="0" y="1"/>
            <a:ext cx="12192001" cy="6858001"/>
          </a:xfrm>
          <a:prstGeom prst="rect">
            <a:avLst/>
          </a:prstGeom>
          <a:gradFill>
            <a:gsLst>
              <a:gs pos="38354">
                <a:srgbClr val="FFFFFF">
                  <a:alpha val="74959"/>
                </a:srgbClr>
              </a:gs>
              <a:gs pos="85972">
                <a:srgbClr val="E2EFFF">
                  <a:alpha val="74959"/>
                </a:srgbClr>
              </a:gs>
              <a:gs pos="100000">
                <a:srgbClr val="C4DEFF">
                  <a:alpha val="74959"/>
                </a:srgbClr>
              </a:gs>
            </a:gsLst>
            <a:lin ang="18144652"/>
          </a:gradFill>
          <a:ln w="12700">
            <a:miter lim="400000"/>
          </a:ln>
        </p:spPr>
        <p:txBody>
          <a:bodyPr lIns="25394" tIns="25394" rIns="25394" bIns="25394" anchor="ctr"/>
          <a:lstStyle/>
          <a:p>
            <a:pPr algn="ctr" defTabSz="412609">
              <a:defRPr>
                <a:solidFill>
                  <a:srgbClr val="FFFFFF"/>
                </a:solidFill>
                <a:latin typeface="Helvetica Neue Medium"/>
                <a:ea typeface="Helvetica Neue Medium"/>
                <a:cs typeface="Helvetica Neue Medium"/>
                <a:sym typeface="Helvetica Neue Medium"/>
              </a:defRPr>
            </a:pPr>
            <a:endParaRPr sz="1080"/>
          </a:p>
        </p:txBody>
      </p:sp>
    </p:spTree>
    <p:extLst>
      <p:ext uri="{BB962C8B-B14F-4D97-AF65-F5344CB8AC3E}">
        <p14:creationId xmlns:p14="http://schemas.microsoft.com/office/powerpoint/2010/main" val="370367077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FA3F-FA6F-8AA7-8E06-F2D28CA714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BDFFE1-A061-133F-421F-34ECC1516FF4}"/>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4" name="Footer Placeholder 3">
            <a:extLst>
              <a:ext uri="{FF2B5EF4-FFF2-40B4-BE49-F238E27FC236}">
                <a16:creationId xmlns:a16="http://schemas.microsoft.com/office/drawing/2014/main" id="{ADCDD18E-7445-E7F6-C3D7-3D8B6185BE8B}"/>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7C130CF9-524D-8502-AB27-543B2D3A29B2}"/>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06229742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855663"/>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70"/>
            <a:ext cx="134652" cy="123111"/>
          </a:xfrm>
          <a:prstGeom prst="rect">
            <a:avLst/>
          </a:prstGeom>
        </p:spPr>
        <p:txBody>
          <a:bodyPr/>
          <a:lstStyle/>
          <a:p>
            <a:fld id="{AF4BF553-CA33-844F-B6E8-C5BD0BFD4F1F}" type="slidenum">
              <a:rPr lang="en-IL" smtClean="0"/>
              <a:t>‹#›</a:t>
            </a:fld>
            <a:endParaRPr lang="en-IL"/>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IL"/>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7" y="284956"/>
            <a:ext cx="2477765" cy="570706"/>
          </a:xfrm>
        </p:spPr>
        <p:txBody>
          <a:bodyPr/>
          <a:lstStyle>
            <a:lvl1pPr>
              <a:defRPr sz="1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45544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B9BE7-0A13-EB1E-6A3C-8CF40F6AB033}"/>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3" name="Footer Placeholder 2">
            <a:extLst>
              <a:ext uri="{FF2B5EF4-FFF2-40B4-BE49-F238E27FC236}">
                <a16:creationId xmlns:a16="http://schemas.microsoft.com/office/drawing/2014/main" id="{1B64A48A-74B0-8864-4405-71F7924C5784}"/>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3B839AA0-49DF-3BC1-46AF-A8A320C73A51}"/>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5314458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IL"/>
          </a:p>
        </p:txBody>
      </p:sp>
      <p:sp>
        <p:nvSpPr>
          <p:cNvPr id="4" name="Slide Number Placeholder"/>
          <p:cNvSpPr>
            <a:spLocks noGrp="1"/>
          </p:cNvSpPr>
          <p:nvPr>
            <p:ph type="sldNum" sz="quarter" idx="11"/>
          </p:nvPr>
        </p:nvSpPr>
        <p:spPr/>
        <p:txBody>
          <a:bodyPr/>
          <a:lstStyle>
            <a:lvl1pPr>
              <a:defRPr>
                <a:solidFill>
                  <a:schemeClr val="tx1"/>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69008047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IL"/>
          </a:p>
        </p:txBody>
      </p:sp>
      <p:sp>
        <p:nvSpPr>
          <p:cNvPr id="4" name="Slide Number Placeholder"/>
          <p:cNvSpPr>
            <a:spLocks noGrp="1"/>
          </p:cNvSpPr>
          <p:nvPr>
            <p:ph type="sldNum" sz="quarter" idx="11"/>
          </p:nvPr>
        </p:nvSpPr>
        <p:spPr/>
        <p:txBody>
          <a:bodyPr/>
          <a:lstStyle>
            <a:lvl1pPr>
              <a:defRPr>
                <a:solidFill>
                  <a:schemeClr val="tx1"/>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13662004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grpSp>
        <p:nvGrpSpPr>
          <p:cNvPr id="492" name="Group 2"/>
          <p:cNvGrpSpPr/>
          <p:nvPr/>
        </p:nvGrpSpPr>
        <p:grpSpPr>
          <a:xfrm>
            <a:off x="-146307" y="-146474"/>
            <a:ext cx="12485628" cy="7152641"/>
            <a:chOff x="0" y="0"/>
            <a:chExt cx="24971254" cy="14305280"/>
          </a:xfrm>
        </p:grpSpPr>
        <p:grpSp>
          <p:nvGrpSpPr>
            <p:cNvPr id="459" name="Group 59"/>
            <p:cNvGrpSpPr/>
            <p:nvPr/>
          </p:nvGrpSpPr>
          <p:grpSpPr>
            <a:xfrm>
              <a:off x="903906" y="-1"/>
              <a:ext cx="23164620" cy="243842"/>
              <a:chOff x="0" y="0"/>
              <a:chExt cx="23164618" cy="243840"/>
            </a:xfrm>
          </p:grpSpPr>
          <p:sp>
            <p:nvSpPr>
              <p:cNvPr id="448"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49"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0"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1"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2"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3"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4"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5"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6"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7"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8"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71" name="Group 60"/>
            <p:cNvGrpSpPr/>
            <p:nvPr/>
          </p:nvGrpSpPr>
          <p:grpSpPr>
            <a:xfrm>
              <a:off x="903906" y="14061440"/>
              <a:ext cx="23164620" cy="243841"/>
              <a:chOff x="0" y="0"/>
              <a:chExt cx="23164618" cy="243840"/>
            </a:xfrm>
          </p:grpSpPr>
          <p:sp>
            <p:nvSpPr>
              <p:cNvPr id="460"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1"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2"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3"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4"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5"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6"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7"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8"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9"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0"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81" name="Group 61"/>
            <p:cNvGrpSpPr/>
            <p:nvPr/>
          </p:nvGrpSpPr>
          <p:grpSpPr>
            <a:xfrm>
              <a:off x="-1" y="901530"/>
              <a:ext cx="243842" cy="12497817"/>
              <a:chOff x="0" y="0"/>
              <a:chExt cx="243840" cy="12497816"/>
            </a:xfrm>
          </p:grpSpPr>
          <p:sp>
            <p:nvSpPr>
              <p:cNvPr id="472"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3"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4"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5"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6"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7"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8"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9"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0"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91" name="Group 62"/>
            <p:cNvGrpSpPr/>
            <p:nvPr/>
          </p:nvGrpSpPr>
          <p:grpSpPr>
            <a:xfrm>
              <a:off x="24727414" y="901530"/>
              <a:ext cx="243841" cy="12495108"/>
              <a:chOff x="0" y="0"/>
              <a:chExt cx="243840" cy="12495106"/>
            </a:xfrm>
          </p:grpSpPr>
          <p:sp>
            <p:nvSpPr>
              <p:cNvPr id="482"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3"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4"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5"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6"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7"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8"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9"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90"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493" name="Title Text"/>
          <p:cNvSpPr txBox="1">
            <a:spLocks noGrp="1"/>
          </p:cNvSpPr>
          <p:nvPr>
            <p:ph type="title"/>
          </p:nvPr>
        </p:nvSpPr>
        <p:spPr>
          <a:xfrm>
            <a:off x="182881" y="121920"/>
            <a:ext cx="11704230" cy="5872481"/>
          </a:xfrm>
          <a:prstGeom prst="rect">
            <a:avLst/>
          </a:prstGeom>
        </p:spPr>
        <p:txBody>
          <a:bodyPr lIns="0" tIns="0" rIns="0" bIns="0"/>
          <a:lstStyle>
            <a:lvl1pPr defTabSz="1219200">
              <a:lnSpc>
                <a:spcPct val="90000"/>
              </a:lnSpc>
              <a:defRPr sz="12800" b="0" spc="0">
                <a:solidFill>
                  <a:srgbClr val="0F62FE"/>
                </a:solidFill>
                <a:latin typeface="IBM Plex Sans Light"/>
                <a:ea typeface="IBM Plex Sans Light"/>
                <a:cs typeface="IBM Plex Sans Light"/>
                <a:sym typeface="IBM Plex Sans Light"/>
              </a:defRPr>
            </a:lvl1pPr>
          </a:lstStyle>
          <a:p>
            <a:r>
              <a:t>Title Text</a:t>
            </a:r>
          </a:p>
        </p:txBody>
      </p:sp>
      <p:sp>
        <p:nvSpPr>
          <p:cNvPr id="494" name="Slide Number"/>
          <p:cNvSpPr txBox="1">
            <a:spLocks noGrp="1"/>
          </p:cNvSpPr>
          <p:nvPr>
            <p:ph type="sldNum" sz="quarter" idx="2"/>
          </p:nvPr>
        </p:nvSpPr>
        <p:spPr>
          <a:xfrm>
            <a:off x="11752459" y="6450371"/>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5989651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03250" y="3562350"/>
            <a:ext cx="10985500" cy="2324100"/>
          </a:xfrm>
          <a:prstGeom prst="rect">
            <a:avLst/>
          </a:prstGeom>
        </p:spPr>
        <p:txBody>
          <a:bodyPr anchor="b"/>
          <a:lstStyle>
            <a:lvl1pPr>
              <a:defRPr sz="5800" spc="-116"/>
            </a:lvl1pPr>
          </a:lstStyle>
          <a:p>
            <a:r>
              <a:t>Presentation Title</a:t>
            </a:r>
          </a:p>
        </p:txBody>
      </p:sp>
      <p:sp>
        <p:nvSpPr>
          <p:cNvPr id="23" name="Author and Date"/>
          <p:cNvSpPr txBox="1">
            <a:spLocks noGrp="1"/>
          </p:cNvSpPr>
          <p:nvPr>
            <p:ph type="body" sz="quarter" idx="22" hasCustomPrompt="1"/>
          </p:nvPr>
        </p:nvSpPr>
        <p:spPr>
          <a:xfrm>
            <a:off x="603845" y="553069"/>
            <a:ext cx="10984311"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24" name="Body Level One…"/>
          <p:cNvSpPr txBox="1">
            <a:spLocks noGrp="1"/>
          </p:cNvSpPr>
          <p:nvPr>
            <p:ph type="body" sz="quarter" idx="1" hasCustomPrompt="1"/>
          </p:nvPr>
        </p:nvSpPr>
        <p:spPr>
          <a:xfrm>
            <a:off x="603250" y="5804955"/>
            <a:ext cx="10985500" cy="558476"/>
          </a:xfrm>
          <a:prstGeom prst="rect">
            <a:avLst/>
          </a:prstGeom>
        </p:spPr>
        <p:txBody>
          <a:bodyPr/>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vl2pPr marL="0" indent="228600" defTabSz="412750">
              <a:lnSpc>
                <a:spcPct val="100000"/>
              </a:lnSpc>
              <a:spcBef>
                <a:spcPts val="0"/>
              </a:spcBef>
              <a:buSzTx/>
              <a:buNone/>
              <a:defRPr sz="1500">
                <a:solidFill>
                  <a:srgbClr val="FFFFFF"/>
                </a:solidFill>
                <a:latin typeface="IBM Plex Sans"/>
                <a:ea typeface="IBM Plex Sans"/>
                <a:cs typeface="IBM Plex Sans"/>
                <a:sym typeface="IBM Plex Sans"/>
              </a:defRPr>
            </a:lvl2pPr>
            <a:lvl3pPr marL="0" indent="457200" defTabSz="412750">
              <a:lnSpc>
                <a:spcPct val="100000"/>
              </a:lnSpc>
              <a:spcBef>
                <a:spcPts val="0"/>
              </a:spcBef>
              <a:buSzTx/>
              <a:buNone/>
              <a:defRPr sz="1500">
                <a:solidFill>
                  <a:srgbClr val="FFFFFF"/>
                </a:solidFill>
                <a:latin typeface="IBM Plex Sans"/>
                <a:ea typeface="IBM Plex Sans"/>
                <a:cs typeface="IBM Plex Sans"/>
                <a:sym typeface="IBM Plex Sans"/>
              </a:defRPr>
            </a:lvl3pPr>
            <a:lvl4pPr marL="0" indent="685800" defTabSz="412750">
              <a:lnSpc>
                <a:spcPct val="100000"/>
              </a:lnSpc>
              <a:spcBef>
                <a:spcPts val="0"/>
              </a:spcBef>
              <a:buSzTx/>
              <a:buNone/>
              <a:defRPr sz="1500">
                <a:solidFill>
                  <a:srgbClr val="FFFFFF"/>
                </a:solidFill>
                <a:latin typeface="IBM Plex Sans"/>
                <a:ea typeface="IBM Plex Sans"/>
                <a:cs typeface="IBM Plex Sans"/>
                <a:sym typeface="IBM Plex Sans"/>
              </a:defRPr>
            </a:lvl4pPr>
            <a:lvl5pPr marL="0" indent="914400" defTabSz="412750">
              <a:lnSpc>
                <a:spcPct val="100000"/>
              </a:lnSpc>
              <a:spcBef>
                <a:spcPts val="0"/>
              </a:spcBef>
              <a:buSzTx/>
              <a:buNone/>
              <a:defRPr sz="1500">
                <a:solidFill>
                  <a:srgbClr val="FFFFFF"/>
                </a:solidFill>
                <a:latin typeface="IBM Plex Sans"/>
                <a:ea typeface="IBM Plex Sans"/>
                <a:cs typeface="IBM Plex Sans"/>
                <a:sym typeface="IBM Plex Sans"/>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69410677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03250" y="635000"/>
            <a:ext cx="4889500" cy="2941137"/>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603250" y="3530288"/>
            <a:ext cx="4889500" cy="2692712"/>
          </a:xfrm>
          <a:prstGeom prst="rect">
            <a:avLst/>
          </a:prstGeom>
        </p:spPr>
        <p:txBody>
          <a:bodyPr/>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vl2pPr marL="0" indent="228600" defTabSz="412750">
              <a:lnSpc>
                <a:spcPct val="100000"/>
              </a:lnSpc>
              <a:spcBef>
                <a:spcPts val="0"/>
              </a:spcBef>
              <a:buSzTx/>
              <a:buNone/>
              <a:defRPr sz="1500">
                <a:solidFill>
                  <a:srgbClr val="FFFFFF"/>
                </a:solidFill>
                <a:latin typeface="IBM Plex Sans"/>
                <a:ea typeface="IBM Plex Sans"/>
                <a:cs typeface="IBM Plex Sans"/>
                <a:sym typeface="IBM Plex Sans"/>
              </a:defRPr>
            </a:lvl2pPr>
            <a:lvl3pPr marL="0" indent="457200" defTabSz="412750">
              <a:lnSpc>
                <a:spcPct val="100000"/>
              </a:lnSpc>
              <a:spcBef>
                <a:spcPts val="0"/>
              </a:spcBef>
              <a:buSzTx/>
              <a:buNone/>
              <a:defRPr sz="1500">
                <a:solidFill>
                  <a:srgbClr val="FFFFFF"/>
                </a:solidFill>
                <a:latin typeface="IBM Plex Sans"/>
                <a:ea typeface="IBM Plex Sans"/>
                <a:cs typeface="IBM Plex Sans"/>
                <a:sym typeface="IBM Plex Sans"/>
              </a:defRPr>
            </a:lvl3pPr>
            <a:lvl4pPr marL="0" indent="685800" defTabSz="412750">
              <a:lnSpc>
                <a:spcPct val="100000"/>
              </a:lnSpc>
              <a:spcBef>
                <a:spcPts val="0"/>
              </a:spcBef>
              <a:buSzTx/>
              <a:buNone/>
              <a:defRPr sz="1500">
                <a:solidFill>
                  <a:srgbClr val="FFFFFF"/>
                </a:solidFill>
                <a:latin typeface="IBM Plex Sans"/>
                <a:ea typeface="IBM Plex Sans"/>
                <a:cs typeface="IBM Plex Sans"/>
                <a:sym typeface="IBM Plex Sans"/>
              </a:defRPr>
            </a:lvl4pPr>
            <a:lvl5pPr marL="0" indent="914400" defTabSz="412750">
              <a:lnSpc>
                <a:spcPct val="100000"/>
              </a:lnSpc>
              <a:spcBef>
                <a:spcPts val="0"/>
              </a:spcBef>
              <a:buSzTx/>
              <a:buNone/>
              <a:defRPr sz="1500">
                <a:solidFill>
                  <a:srgbClr val="FFFFFF"/>
                </a:solidFill>
                <a:latin typeface="IBM Plex Sans"/>
                <a:ea typeface="IBM Plex Sans"/>
                <a:cs typeface="IBM Plex Sans"/>
                <a:sym typeface="IBM Plex Sans"/>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000750" y="6488825"/>
            <a:ext cx="227626" cy="241092"/>
          </a:xfrm>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2856641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31302921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1949415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3_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Slide Subtitle</a:t>
            </a:r>
          </a:p>
        </p:txBody>
      </p:sp>
      <p:sp>
        <p:nvSpPr>
          <p:cNvPr id="61" name="Body Level One…"/>
          <p:cNvSpPr txBox="1">
            <a:spLocks noGrp="1"/>
          </p:cNvSpPr>
          <p:nvPr>
            <p:ph type="body" sz="half" idx="1" hasCustomPrompt="1"/>
          </p:nvPr>
        </p:nvSpPr>
        <p:spPr>
          <a:xfrm>
            <a:off x="603250" y="2124252"/>
            <a:ext cx="4889500" cy="4128315"/>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603250" y="539750"/>
            <a:ext cx="4889500" cy="71755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9920576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29064769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750" spc="-28"/>
            </a:lvl1pPr>
            <a:lvl2pPr marL="0" indent="228600" defTabSz="412750">
              <a:lnSpc>
                <a:spcPct val="100000"/>
              </a:lnSpc>
              <a:spcBef>
                <a:spcPts val="900"/>
              </a:spcBef>
              <a:buSzTx/>
              <a:buNone/>
              <a:defRPr sz="2750" spc="-28"/>
            </a:lvl2pPr>
            <a:lvl3pPr marL="0" indent="457200" defTabSz="412750">
              <a:lnSpc>
                <a:spcPct val="100000"/>
              </a:lnSpc>
              <a:spcBef>
                <a:spcPts val="900"/>
              </a:spcBef>
              <a:buSzTx/>
              <a:buNone/>
              <a:defRPr sz="2750" spc="-28"/>
            </a:lvl3pPr>
            <a:lvl4pPr marL="0" indent="685800" defTabSz="412750">
              <a:lnSpc>
                <a:spcPct val="100000"/>
              </a:lnSpc>
              <a:spcBef>
                <a:spcPts val="900"/>
              </a:spcBef>
              <a:buSzTx/>
              <a:buNone/>
              <a:defRPr sz="2750" spc="-28"/>
            </a:lvl4pPr>
            <a:lvl5pPr marL="0" indent="914400"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8707817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A6669-181D-6809-5D9D-AFF5452E6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DD6D2B81-7E0A-13F7-07AA-6D2EC45094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2340A046-C6BE-AD3A-1B22-405E0B4630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FCA53-8DF9-344B-590F-4B1B4DF2370B}"/>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6" name="Footer Placeholder 5">
            <a:extLst>
              <a:ext uri="{FF2B5EF4-FFF2-40B4-BE49-F238E27FC236}">
                <a16:creationId xmlns:a16="http://schemas.microsoft.com/office/drawing/2014/main" id="{C02897C8-CCDC-A978-E43F-85D3A086BA4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C5F47FD-5D5D-43CB-331F-77DA28C9C424}"/>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7725844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22860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45720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68580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91440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5560297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603250" y="537964"/>
            <a:ext cx="10985500" cy="3620792"/>
          </a:xfrm>
          <a:prstGeom prst="rect">
            <a:avLst/>
          </a:prstGeom>
        </p:spPr>
        <p:txBody>
          <a:bodyPr anchor="b"/>
          <a:lstStyle>
            <a:lvl1pPr marL="0" indent="0" algn="ctr">
              <a:lnSpc>
                <a:spcPct val="80000"/>
              </a:lnSpc>
              <a:spcBef>
                <a:spcPts val="0"/>
              </a:spcBef>
              <a:buSzTx/>
              <a:buNone/>
              <a:defRPr sz="12500" b="1" spc="-125"/>
            </a:lvl1pPr>
            <a:lvl2pPr marL="0" indent="228600" algn="ctr">
              <a:lnSpc>
                <a:spcPct val="80000"/>
              </a:lnSpc>
              <a:spcBef>
                <a:spcPts val="0"/>
              </a:spcBef>
              <a:buSzTx/>
              <a:buNone/>
              <a:defRPr sz="12500" b="1" spc="-125"/>
            </a:lvl2pPr>
            <a:lvl3pPr marL="0" indent="457200" algn="ctr">
              <a:lnSpc>
                <a:spcPct val="80000"/>
              </a:lnSpc>
              <a:spcBef>
                <a:spcPts val="0"/>
              </a:spcBef>
              <a:buSzTx/>
              <a:buNone/>
              <a:defRPr sz="12500" b="1" spc="-125"/>
            </a:lvl3pPr>
            <a:lvl4pPr marL="0" indent="685800" algn="ctr">
              <a:lnSpc>
                <a:spcPct val="80000"/>
              </a:lnSpc>
              <a:spcBef>
                <a:spcPts val="0"/>
              </a:spcBef>
              <a:buSzTx/>
              <a:buNone/>
              <a:defRPr sz="12500" b="1" spc="-125"/>
            </a:lvl4pPr>
            <a:lvl5pPr marL="0" indent="914400" algn="ctr">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03250" y="4131090"/>
            <a:ext cx="10985500" cy="467390"/>
          </a:xfrm>
          <a:prstGeom prst="rect">
            <a:avLst/>
          </a:prstGeom>
        </p:spPr>
        <p:txBody>
          <a:bodyPr lIns="45719" tIns="45719" rIns="45719" bIns="45719"/>
          <a:lstStyle>
            <a:lvl1pPr marL="0" indent="0" algn="ctr" defTabSz="412750">
              <a:lnSpc>
                <a:spcPct val="100000"/>
              </a:lnSpc>
              <a:spcBef>
                <a:spcPts val="0"/>
              </a:spcBef>
              <a:buSzTx/>
              <a:buNone/>
              <a:defRPr sz="275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6343677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_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15012" y="5337727"/>
            <a:ext cx="10100026"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Attribution</a:t>
            </a:r>
          </a:p>
        </p:txBody>
      </p:sp>
      <p:sp>
        <p:nvSpPr>
          <p:cNvPr id="116" name="Body Level One…"/>
          <p:cNvSpPr txBox="1">
            <a:spLocks noGrp="1"/>
          </p:cNvSpPr>
          <p:nvPr>
            <p:ph type="body" sz="half" idx="1" hasCustomPrompt="1"/>
          </p:nvPr>
        </p:nvSpPr>
        <p:spPr>
          <a:xfrm>
            <a:off x="876962" y="2469930"/>
            <a:ext cx="10438077" cy="1918140"/>
          </a:xfrm>
          <a:prstGeom prst="rect">
            <a:avLst/>
          </a:prstGeom>
        </p:spPr>
        <p:txBody>
          <a:bodyPr/>
          <a:lstStyle>
            <a:lvl1pPr marL="319462" indent="-234950">
              <a:spcBef>
                <a:spcPts val="0"/>
              </a:spcBef>
              <a:buSzTx/>
              <a:buNone/>
              <a:defRPr sz="4250" spc="-85">
                <a:latin typeface="Helvetica Neue Medium"/>
                <a:ea typeface="Helvetica Neue Medium"/>
                <a:cs typeface="Helvetica Neue Medium"/>
                <a:sym typeface="Helvetica Neue Medium"/>
              </a:defRPr>
            </a:lvl1pPr>
            <a:lvl2pPr marL="319462" indent="-6350">
              <a:spcBef>
                <a:spcPts val="0"/>
              </a:spcBef>
              <a:buSzTx/>
              <a:buNone/>
              <a:defRPr sz="4250" spc="-85">
                <a:latin typeface="Helvetica Neue Medium"/>
                <a:ea typeface="Helvetica Neue Medium"/>
                <a:cs typeface="Helvetica Neue Medium"/>
                <a:sym typeface="Helvetica Neue Medium"/>
              </a:defRPr>
            </a:lvl2pPr>
            <a:lvl3pPr marL="319462" indent="222250">
              <a:spcBef>
                <a:spcPts val="0"/>
              </a:spcBef>
              <a:buSzTx/>
              <a:buNone/>
              <a:defRPr sz="4250" spc="-85">
                <a:latin typeface="Helvetica Neue Medium"/>
                <a:ea typeface="Helvetica Neue Medium"/>
                <a:cs typeface="Helvetica Neue Medium"/>
                <a:sym typeface="Helvetica Neue Medium"/>
              </a:defRPr>
            </a:lvl3pPr>
            <a:lvl4pPr marL="319462" indent="450850">
              <a:spcBef>
                <a:spcPts val="0"/>
              </a:spcBef>
              <a:buSzTx/>
              <a:buNone/>
              <a:defRPr sz="4250" spc="-85">
                <a:latin typeface="Helvetica Neue Medium"/>
                <a:ea typeface="Helvetica Neue Medium"/>
                <a:cs typeface="Helvetica Neue Medium"/>
                <a:sym typeface="Helvetica Neue Medium"/>
              </a:defRPr>
            </a:lvl4pPr>
            <a:lvl5pPr marL="319462" indent="679450">
              <a:spcBef>
                <a:spcPts val="0"/>
              </a:spcBef>
              <a:buSzTx/>
              <a:buNone/>
              <a:defRPr sz="4250" spc="-85">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7366503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46570102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86046185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divider">
    <p:bg>
      <p:bgPr>
        <a:solidFill>
          <a:srgbClr val="0F6FFF"/>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280416" y="183557"/>
            <a:ext cx="5522977" cy="5726177"/>
          </a:xfrm>
          <a:prstGeom prst="rect">
            <a:avLst/>
          </a:prstGeom>
        </p:spPr>
        <p:txBody>
          <a:bodyPr lIns="0" tIns="0" rIns="0" bIns="0"/>
          <a:lstStyle>
            <a:lvl1pPr defTabSz="1219200">
              <a:lnSpc>
                <a:spcPct val="90000"/>
              </a:lnSpc>
              <a:defRPr sz="3200" b="0" spc="0">
                <a:solidFill>
                  <a:srgbClr val="FFFFFF"/>
                </a:solidFill>
                <a:latin typeface="IBM Plex Sans"/>
                <a:ea typeface="IBM Plex Sans"/>
                <a:cs typeface="IBM Plex Sans"/>
                <a:sym typeface="IBM Plex Sans"/>
              </a:defRPr>
            </a:lvl1pPr>
          </a:lstStyle>
          <a:p>
            <a:r>
              <a:t>Title Text</a:t>
            </a:r>
          </a:p>
        </p:txBody>
      </p:sp>
      <p:sp>
        <p:nvSpPr>
          <p:cNvPr id="150" name="Slide Number"/>
          <p:cNvSpPr txBox="1">
            <a:spLocks noGrp="1"/>
          </p:cNvSpPr>
          <p:nvPr>
            <p:ph type="sldNum" sz="quarter" idx="2"/>
          </p:nvPr>
        </p:nvSpPr>
        <p:spPr>
          <a:xfrm>
            <a:off x="11752458" y="6433436"/>
            <a:ext cx="134652" cy="123111"/>
          </a:xfrm>
          <a:prstGeom prst="rect">
            <a:avLst/>
          </a:prstGeom>
        </p:spPr>
        <p:txBody>
          <a:bodyPr lIns="0" tIns="0" rIns="0" bIns="0" anchor="ctr"/>
          <a:lstStyle>
            <a:lvl1pPr algn="r" defTabSz="914644">
              <a:defRPr sz="800">
                <a:solidFill>
                  <a:srgbClr val="FFFFFF"/>
                </a:solidFill>
                <a:latin typeface="IBM Plex Sans"/>
                <a:ea typeface="IBM Plex Sans"/>
                <a:cs typeface="IBM Plex Sans"/>
                <a:sym typeface="IBM Plex Sans"/>
              </a:defRPr>
            </a:lvl1pPr>
          </a:lstStyle>
          <a:p>
            <a:fld id="{AF4BF553-CA33-844F-B6E8-C5BD0BFD4F1F}" type="slidenum">
              <a:rPr lang="en-IL" smtClean="0"/>
              <a:t>‹#›</a:t>
            </a:fld>
            <a:endParaRPr lang="en-IL"/>
          </a:p>
        </p:txBody>
      </p:sp>
      <p:grpSp>
        <p:nvGrpSpPr>
          <p:cNvPr id="195" name="Group"/>
          <p:cNvGrpSpPr/>
          <p:nvPr/>
        </p:nvGrpSpPr>
        <p:grpSpPr>
          <a:xfrm>
            <a:off x="-146308" y="-146474"/>
            <a:ext cx="12485628" cy="7152641"/>
            <a:chOff x="0" y="0"/>
            <a:chExt cx="24971254" cy="14305280"/>
          </a:xfrm>
        </p:grpSpPr>
        <p:grpSp>
          <p:nvGrpSpPr>
            <p:cNvPr id="162" name="Group"/>
            <p:cNvGrpSpPr/>
            <p:nvPr/>
          </p:nvGrpSpPr>
          <p:grpSpPr>
            <a:xfrm>
              <a:off x="903906" y="-1"/>
              <a:ext cx="23164620" cy="243842"/>
              <a:chOff x="0" y="0"/>
              <a:chExt cx="23164618" cy="243840"/>
            </a:xfrm>
          </p:grpSpPr>
          <p:sp>
            <p:nvSpPr>
              <p:cNvPr id="151" name="Line"/>
              <p:cNvSpPr/>
              <p:nvPr/>
            </p:nvSpPr>
            <p:spPr>
              <a:xfrm flipV="1">
                <a:off x="-1" y="-1"/>
                <a:ext cx="2"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2" name="Line"/>
              <p:cNvSpPr/>
              <p:nvPr/>
            </p:nvSpPr>
            <p:spPr>
              <a:xfrm flipV="1">
                <a:off x="48768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3" name="Line"/>
              <p:cNvSpPr/>
              <p:nvPr/>
            </p:nvSpPr>
            <p:spPr>
              <a:xfrm flipV="1">
                <a:off x="54864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4" name="Line"/>
              <p:cNvSpPr/>
              <p:nvPr/>
            </p:nvSpPr>
            <p:spPr>
              <a:xfrm flipV="1">
                <a:off x="60960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5" name="Line"/>
              <p:cNvSpPr/>
              <p:nvPr/>
            </p:nvSpPr>
            <p:spPr>
              <a:xfrm flipV="1">
                <a:off x="10972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6" name="Line"/>
              <p:cNvSpPr/>
              <p:nvPr/>
            </p:nvSpPr>
            <p:spPr>
              <a:xfrm flipV="1">
                <a:off x="11582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7" name="Line"/>
              <p:cNvSpPr/>
              <p:nvPr/>
            </p:nvSpPr>
            <p:spPr>
              <a:xfrm flipV="1">
                <a:off x="12192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8" name="Line"/>
              <p:cNvSpPr/>
              <p:nvPr/>
            </p:nvSpPr>
            <p:spPr>
              <a:xfrm flipV="1">
                <a:off x="17068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9" name="Line"/>
              <p:cNvSpPr/>
              <p:nvPr/>
            </p:nvSpPr>
            <p:spPr>
              <a:xfrm flipV="1">
                <a:off x="17678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0" name="Line"/>
              <p:cNvSpPr/>
              <p:nvPr/>
            </p:nvSpPr>
            <p:spPr>
              <a:xfrm flipV="1">
                <a:off x="18288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1" name="Line"/>
              <p:cNvSpPr/>
              <p:nvPr/>
            </p:nvSpPr>
            <p:spPr>
              <a:xfrm flipV="1">
                <a:off x="23164618"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174" name="Group"/>
            <p:cNvGrpSpPr/>
            <p:nvPr/>
          </p:nvGrpSpPr>
          <p:grpSpPr>
            <a:xfrm>
              <a:off x="903906" y="14061440"/>
              <a:ext cx="23164620" cy="243841"/>
              <a:chOff x="0" y="0"/>
              <a:chExt cx="23164618" cy="243840"/>
            </a:xfrm>
          </p:grpSpPr>
          <p:sp>
            <p:nvSpPr>
              <p:cNvPr id="163" name="Line"/>
              <p:cNvSpPr/>
              <p:nvPr/>
            </p:nvSpPr>
            <p:spPr>
              <a:xfrm flipV="1">
                <a:off x="-1" y="-1"/>
                <a:ext cx="2"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4" name="Line"/>
              <p:cNvSpPr/>
              <p:nvPr/>
            </p:nvSpPr>
            <p:spPr>
              <a:xfrm flipV="1">
                <a:off x="48768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5" name="Line"/>
              <p:cNvSpPr/>
              <p:nvPr/>
            </p:nvSpPr>
            <p:spPr>
              <a:xfrm flipV="1">
                <a:off x="54864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6" name="Line"/>
              <p:cNvSpPr/>
              <p:nvPr/>
            </p:nvSpPr>
            <p:spPr>
              <a:xfrm flipV="1">
                <a:off x="60960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7" name="Line"/>
              <p:cNvSpPr/>
              <p:nvPr/>
            </p:nvSpPr>
            <p:spPr>
              <a:xfrm flipV="1">
                <a:off x="10972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8" name="Line"/>
              <p:cNvSpPr/>
              <p:nvPr/>
            </p:nvSpPr>
            <p:spPr>
              <a:xfrm flipV="1">
                <a:off x="11582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9" name="Line"/>
              <p:cNvSpPr/>
              <p:nvPr/>
            </p:nvSpPr>
            <p:spPr>
              <a:xfrm flipV="1">
                <a:off x="12192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0" name="Line"/>
              <p:cNvSpPr/>
              <p:nvPr/>
            </p:nvSpPr>
            <p:spPr>
              <a:xfrm flipV="1">
                <a:off x="17068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1" name="Line"/>
              <p:cNvSpPr/>
              <p:nvPr/>
            </p:nvSpPr>
            <p:spPr>
              <a:xfrm flipV="1">
                <a:off x="17678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2" name="Line"/>
              <p:cNvSpPr/>
              <p:nvPr/>
            </p:nvSpPr>
            <p:spPr>
              <a:xfrm flipV="1">
                <a:off x="18288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3" name="Line"/>
              <p:cNvSpPr/>
              <p:nvPr/>
            </p:nvSpPr>
            <p:spPr>
              <a:xfrm flipV="1">
                <a:off x="23164618"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184" name="Group"/>
            <p:cNvGrpSpPr/>
            <p:nvPr/>
          </p:nvGrpSpPr>
          <p:grpSpPr>
            <a:xfrm>
              <a:off x="-1" y="926930"/>
              <a:ext cx="243842" cy="12438551"/>
              <a:chOff x="0" y="0"/>
              <a:chExt cx="243840" cy="12438549"/>
            </a:xfrm>
          </p:grpSpPr>
          <p:sp>
            <p:nvSpPr>
              <p:cNvPr id="175" name="Line"/>
              <p:cNvSpPr/>
              <p:nvPr/>
            </p:nvSpPr>
            <p:spPr>
              <a:xfrm flipH="1">
                <a:off x="0" y="110947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6" name="Line"/>
              <p:cNvSpPr/>
              <p:nvPr/>
            </p:nvSpPr>
            <p:spPr>
              <a:xfrm flipH="1">
                <a:off x="0" y="280415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7" name="Line"/>
              <p:cNvSpPr/>
              <p:nvPr/>
            </p:nvSpPr>
            <p:spPr>
              <a:xfrm flipH="1">
                <a:off x="0" y="45110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8" name="Line"/>
              <p:cNvSpPr/>
              <p:nvPr/>
            </p:nvSpPr>
            <p:spPr>
              <a:xfrm flipH="1">
                <a:off x="0" y="622198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9" name="Line"/>
              <p:cNvSpPr/>
              <p:nvPr/>
            </p:nvSpPr>
            <p:spPr>
              <a:xfrm flipH="1">
                <a:off x="0" y="7924800"/>
                <a:ext cx="243841" cy="0"/>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0" name="Line"/>
              <p:cNvSpPr/>
              <p:nvPr/>
            </p:nvSpPr>
            <p:spPr>
              <a:xfrm flipH="1">
                <a:off x="0" y="963168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1" name="Line"/>
              <p:cNvSpPr/>
              <p:nvPr/>
            </p:nvSpPr>
            <p:spPr>
              <a:xfrm flipH="1">
                <a:off x="0" y="1135075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2" name="Line"/>
              <p:cNvSpPr/>
              <p:nvPr/>
            </p:nvSpPr>
            <p:spPr>
              <a:xfrm flipH="1" flipV="1">
                <a:off x="0" y="-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3" name="Line"/>
              <p:cNvSpPr/>
              <p:nvPr/>
            </p:nvSpPr>
            <p:spPr>
              <a:xfrm flipH="1">
                <a:off x="0" y="1243854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194" name="Group"/>
            <p:cNvGrpSpPr/>
            <p:nvPr/>
          </p:nvGrpSpPr>
          <p:grpSpPr>
            <a:xfrm>
              <a:off x="24727414" y="926930"/>
              <a:ext cx="243841" cy="12435842"/>
              <a:chOff x="0" y="0"/>
              <a:chExt cx="243840" cy="12435840"/>
            </a:xfrm>
          </p:grpSpPr>
          <p:sp>
            <p:nvSpPr>
              <p:cNvPr id="185" name="Line"/>
              <p:cNvSpPr/>
              <p:nvPr/>
            </p:nvSpPr>
            <p:spPr>
              <a:xfrm flipH="1">
                <a:off x="0" y="110947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6" name="Line"/>
              <p:cNvSpPr/>
              <p:nvPr/>
            </p:nvSpPr>
            <p:spPr>
              <a:xfrm flipH="1">
                <a:off x="0" y="280416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7" name="Line"/>
              <p:cNvSpPr/>
              <p:nvPr/>
            </p:nvSpPr>
            <p:spPr>
              <a:xfrm flipH="1">
                <a:off x="0" y="45110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8" name="Line"/>
              <p:cNvSpPr/>
              <p:nvPr/>
            </p:nvSpPr>
            <p:spPr>
              <a:xfrm flipH="1">
                <a:off x="0" y="621792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9" name="Line"/>
              <p:cNvSpPr/>
              <p:nvPr/>
            </p:nvSpPr>
            <p:spPr>
              <a:xfrm flipH="1">
                <a:off x="0" y="7924800"/>
                <a:ext cx="243841" cy="0"/>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90" name="Line"/>
              <p:cNvSpPr/>
              <p:nvPr/>
            </p:nvSpPr>
            <p:spPr>
              <a:xfrm flipH="1">
                <a:off x="0" y="963168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91" name="Line"/>
              <p:cNvSpPr/>
              <p:nvPr/>
            </p:nvSpPr>
            <p:spPr>
              <a:xfrm flipH="1">
                <a:off x="0" y="1135075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92" name="Line"/>
              <p:cNvSpPr/>
              <p:nvPr/>
            </p:nvSpPr>
            <p:spPr>
              <a:xfrm flipH="1" flipV="1">
                <a:off x="0" y="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93" name="Line"/>
              <p:cNvSpPr/>
              <p:nvPr/>
            </p:nvSpPr>
            <p:spPr>
              <a:xfrm flipH="1">
                <a:off x="0" y="124358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spTree>
    <p:extLst>
      <p:ext uri="{BB962C8B-B14F-4D97-AF65-F5344CB8AC3E}">
        <p14:creationId xmlns:p14="http://schemas.microsoft.com/office/powerpoint/2010/main" val="162830106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case study 2: title, text (2/4), quote (2/4)">
    <p:bg>
      <p:bgPr>
        <a:solidFill>
          <a:srgbClr val="F3F3F3"/>
        </a:solidFill>
        <a:effectLst/>
      </p:bgPr>
    </p:bg>
    <p:spTree>
      <p:nvGrpSpPr>
        <p:cNvPr id="1" name=""/>
        <p:cNvGrpSpPr/>
        <p:nvPr/>
      </p:nvGrpSpPr>
      <p:grpSpPr>
        <a:xfrm>
          <a:off x="0" y="0"/>
          <a:ext cx="0" cy="0"/>
          <a:chOff x="0" y="0"/>
          <a:chExt cx="0" cy="0"/>
        </a:xfrm>
      </p:grpSpPr>
      <p:sp>
        <p:nvSpPr>
          <p:cNvPr id="202" name="Title Text"/>
          <p:cNvSpPr txBox="1">
            <a:spLocks noGrp="1"/>
          </p:cNvSpPr>
          <p:nvPr>
            <p:ph type="title"/>
          </p:nvPr>
        </p:nvSpPr>
        <p:spPr>
          <a:xfrm>
            <a:off x="280416" y="183557"/>
            <a:ext cx="5522977" cy="1072897"/>
          </a:xfrm>
          <a:prstGeom prst="rect">
            <a:avLst/>
          </a:prstGeom>
        </p:spPr>
        <p:txBody>
          <a:bodyPr lIns="0" tIns="0" rIns="0" bIns="0"/>
          <a:lstStyle>
            <a:lvl1pPr defTabSz="1219200">
              <a:lnSpc>
                <a:spcPct val="90000"/>
              </a:lnSpc>
              <a:defRPr sz="3200" b="0" spc="0">
                <a:latin typeface="IBM Plex Sans"/>
                <a:ea typeface="IBM Plex Sans"/>
                <a:cs typeface="IBM Plex Sans"/>
                <a:sym typeface="IBM Plex Sans"/>
              </a:defRPr>
            </a:lvl1pPr>
          </a:lstStyle>
          <a:p>
            <a:r>
              <a:t>Title Text</a:t>
            </a:r>
          </a:p>
        </p:txBody>
      </p:sp>
      <p:sp>
        <p:nvSpPr>
          <p:cNvPr id="203" name="Slide Number"/>
          <p:cNvSpPr txBox="1">
            <a:spLocks noGrp="1"/>
          </p:cNvSpPr>
          <p:nvPr>
            <p:ph type="sldNum" sz="quarter" idx="2"/>
          </p:nvPr>
        </p:nvSpPr>
        <p:spPr>
          <a:xfrm>
            <a:off x="11752458" y="6433436"/>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AF4BF553-CA33-844F-B6E8-C5BD0BFD4F1F}" type="slidenum">
              <a:rPr lang="en-IL" smtClean="0"/>
              <a:t>‹#›</a:t>
            </a:fld>
            <a:endParaRPr lang="en-IL"/>
          </a:p>
        </p:txBody>
      </p:sp>
      <p:sp>
        <p:nvSpPr>
          <p:cNvPr id="204" name="Body Level One…"/>
          <p:cNvSpPr txBox="1">
            <a:spLocks noGrp="1"/>
          </p:cNvSpPr>
          <p:nvPr>
            <p:ph type="body" sz="quarter" idx="1"/>
          </p:nvPr>
        </p:nvSpPr>
        <p:spPr>
          <a:xfrm>
            <a:off x="292608" y="1658112"/>
            <a:ext cx="2450593" cy="4336289"/>
          </a:xfrm>
          <a:prstGeom prst="rect">
            <a:avLst/>
          </a:prstGeom>
        </p:spPr>
        <p:txBody>
          <a:bodyPr lIns="0" tIns="0" rIns="0" bIns="0"/>
          <a:lstStyle>
            <a:lvl1pPr marL="0" indent="0" defTabSz="1219200">
              <a:lnSpc>
                <a:spcPct val="100000"/>
              </a:lnSpc>
              <a:spcBef>
                <a:spcPts val="1450"/>
              </a:spcBef>
              <a:buSzTx/>
              <a:buNone/>
              <a:defRPr sz="1600">
                <a:latin typeface="IBM Plex Sans"/>
                <a:ea typeface="IBM Plex Sans"/>
                <a:cs typeface="IBM Plex Sans"/>
                <a:sym typeface="IBM Plex Sans"/>
              </a:defRPr>
            </a:lvl1pPr>
            <a:lvl2pPr marL="195943" indent="-195943" defTabSz="1219200">
              <a:lnSpc>
                <a:spcPct val="100000"/>
              </a:lnSpc>
              <a:spcBef>
                <a:spcPts val="1450"/>
              </a:spcBef>
              <a:buSzPct val="100000"/>
              <a:buChar char="–"/>
              <a:defRPr sz="1600">
                <a:latin typeface="IBM Plex Sans"/>
                <a:ea typeface="IBM Plex Sans"/>
                <a:cs typeface="IBM Plex Sans"/>
                <a:sym typeface="IBM Plex Sans"/>
              </a:defRPr>
            </a:lvl2pPr>
            <a:lvl3pPr marL="262278" indent="-161472" defTabSz="1219200">
              <a:lnSpc>
                <a:spcPct val="100000"/>
              </a:lnSpc>
              <a:spcBef>
                <a:spcPts val="1450"/>
              </a:spcBef>
              <a:buSzPct val="100000"/>
              <a:defRPr sz="1600">
                <a:latin typeface="IBM Plex Sans"/>
                <a:ea typeface="IBM Plex Sans"/>
                <a:cs typeface="IBM Plex Sans"/>
                <a:sym typeface="IBM Plex Sans"/>
              </a:defRPr>
            </a:lvl3pPr>
            <a:lvl4pPr marL="438830" indent="-221343" defTabSz="1219200">
              <a:lnSpc>
                <a:spcPct val="100000"/>
              </a:lnSpc>
              <a:spcBef>
                <a:spcPts val="1450"/>
              </a:spcBef>
              <a:buSzPct val="100000"/>
              <a:buChar char="–"/>
              <a:defRPr sz="1600">
                <a:latin typeface="IBM Plex Sans"/>
                <a:ea typeface="IBM Plex Sans"/>
                <a:cs typeface="IBM Plex Sans"/>
                <a:sym typeface="IBM Plex Sans"/>
              </a:defRPr>
            </a:lvl4pPr>
            <a:lvl5pPr marL="511855" indent="-195943" defTabSz="1219200">
              <a:lnSpc>
                <a:spcPct val="100000"/>
              </a:lnSpc>
              <a:spcBef>
                <a:spcPts val="1450"/>
              </a:spcBef>
              <a:buSzPct val="100000"/>
              <a:buChar char="»"/>
              <a:defRPr sz="16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205" name="Rectangle"/>
          <p:cNvSpPr>
            <a:spLocks noGrp="1"/>
          </p:cNvSpPr>
          <p:nvPr>
            <p:ph type="body" sz="quarter" idx="21"/>
          </p:nvPr>
        </p:nvSpPr>
        <p:spPr>
          <a:xfrm>
            <a:off x="3340608" y="1658112"/>
            <a:ext cx="2450593" cy="4336288"/>
          </a:xfrm>
          <a:prstGeom prst="rect">
            <a:avLst/>
          </a:prstGeom>
        </p:spPr>
        <p:txBody>
          <a:bodyPr lIns="0" tIns="0" rIns="0" bIns="0"/>
          <a:lstStyle>
            <a:lvl1pPr marL="0" indent="0" defTabSz="1219200">
              <a:lnSpc>
                <a:spcPct val="100000"/>
              </a:lnSpc>
              <a:spcBef>
                <a:spcPts val="1450"/>
              </a:spcBef>
              <a:buSzTx/>
              <a:buNone/>
              <a:defRPr sz="3200">
                <a:latin typeface="IBM Plex Sans"/>
                <a:sym typeface="IBM Plex Sans"/>
              </a:defRPr>
            </a:lvl1pPr>
          </a:lstStyle>
          <a:p>
            <a:pPr marL="0" indent="0" defTabSz="2438400">
              <a:lnSpc>
                <a:spcPct val="100000"/>
              </a:lnSpc>
              <a:spcBef>
                <a:spcPts val="2900"/>
              </a:spcBef>
              <a:buSzTx/>
              <a:buNone/>
              <a:defRPr sz="3200">
                <a:latin typeface="IBM Plex Sans"/>
                <a:ea typeface="IBM Plex Sans"/>
                <a:cs typeface="IBM Plex Sans"/>
                <a:sym typeface="IBM Plex Sans"/>
              </a:defRPr>
            </a:pPr>
            <a:endParaRPr/>
          </a:p>
        </p:txBody>
      </p:sp>
      <p:sp>
        <p:nvSpPr>
          <p:cNvPr id="206" name="Rectangle"/>
          <p:cNvSpPr>
            <a:spLocks noGrp="1"/>
          </p:cNvSpPr>
          <p:nvPr>
            <p:ph type="body" sz="half" idx="22"/>
          </p:nvPr>
        </p:nvSpPr>
        <p:spPr>
          <a:xfrm>
            <a:off x="6364224" y="1621536"/>
            <a:ext cx="5522977" cy="4372865"/>
          </a:xfrm>
          <a:prstGeom prst="rect">
            <a:avLst/>
          </a:prstGeom>
        </p:spPr>
        <p:txBody>
          <a:bodyPr lIns="0" tIns="0" rIns="0" bIns="0"/>
          <a:lstStyle>
            <a:lvl1pPr marL="0" indent="0" defTabSz="1219200">
              <a:lnSpc>
                <a:spcPct val="100000"/>
              </a:lnSpc>
              <a:spcBef>
                <a:spcPts val="1450"/>
              </a:spcBef>
              <a:buSzTx/>
              <a:buNone/>
              <a:defRPr sz="6400">
                <a:latin typeface="IBM Plex Sans"/>
                <a:sym typeface="IBM Plex Sans"/>
              </a:defRPr>
            </a:lvl1pPr>
          </a:lstStyle>
          <a:p>
            <a:pPr marL="0" indent="0" defTabSz="2438400">
              <a:lnSpc>
                <a:spcPct val="100000"/>
              </a:lnSpc>
              <a:spcBef>
                <a:spcPts val="2900"/>
              </a:spcBef>
              <a:buSzTx/>
              <a:buNone/>
              <a:defRPr sz="6400">
                <a:latin typeface="IBM Plex Sans"/>
                <a:ea typeface="IBM Plex Sans"/>
                <a:cs typeface="IBM Plex Sans"/>
                <a:sym typeface="IBM Plex Sans"/>
              </a:defRPr>
            </a:pPr>
            <a:endParaRPr/>
          </a:p>
        </p:txBody>
      </p:sp>
      <p:grpSp>
        <p:nvGrpSpPr>
          <p:cNvPr id="251" name="Group"/>
          <p:cNvGrpSpPr/>
          <p:nvPr/>
        </p:nvGrpSpPr>
        <p:grpSpPr>
          <a:xfrm>
            <a:off x="-146308" y="-146474"/>
            <a:ext cx="12485628" cy="7152641"/>
            <a:chOff x="0" y="0"/>
            <a:chExt cx="24971254" cy="14305280"/>
          </a:xfrm>
        </p:grpSpPr>
        <p:grpSp>
          <p:nvGrpSpPr>
            <p:cNvPr id="218" name="Group"/>
            <p:cNvGrpSpPr/>
            <p:nvPr/>
          </p:nvGrpSpPr>
          <p:grpSpPr>
            <a:xfrm>
              <a:off x="903906" y="-1"/>
              <a:ext cx="23164620" cy="243842"/>
              <a:chOff x="0" y="0"/>
              <a:chExt cx="23164618" cy="243840"/>
            </a:xfrm>
          </p:grpSpPr>
          <p:sp>
            <p:nvSpPr>
              <p:cNvPr id="207" name="Line"/>
              <p:cNvSpPr/>
              <p:nvPr/>
            </p:nvSpPr>
            <p:spPr>
              <a:xfrm flipV="1">
                <a:off x="-1" y="-1"/>
                <a:ext cx="2"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08" name="Line"/>
              <p:cNvSpPr/>
              <p:nvPr/>
            </p:nvSpPr>
            <p:spPr>
              <a:xfrm flipV="1">
                <a:off x="48768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09" name="Line"/>
              <p:cNvSpPr/>
              <p:nvPr/>
            </p:nvSpPr>
            <p:spPr>
              <a:xfrm flipV="1">
                <a:off x="54864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0" name="Line"/>
              <p:cNvSpPr/>
              <p:nvPr/>
            </p:nvSpPr>
            <p:spPr>
              <a:xfrm flipV="1">
                <a:off x="60960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1" name="Line"/>
              <p:cNvSpPr/>
              <p:nvPr/>
            </p:nvSpPr>
            <p:spPr>
              <a:xfrm flipV="1">
                <a:off x="10972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2" name="Line"/>
              <p:cNvSpPr/>
              <p:nvPr/>
            </p:nvSpPr>
            <p:spPr>
              <a:xfrm flipV="1">
                <a:off x="11582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3" name="Line"/>
              <p:cNvSpPr/>
              <p:nvPr/>
            </p:nvSpPr>
            <p:spPr>
              <a:xfrm flipV="1">
                <a:off x="12192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4" name="Line"/>
              <p:cNvSpPr/>
              <p:nvPr/>
            </p:nvSpPr>
            <p:spPr>
              <a:xfrm flipV="1">
                <a:off x="17068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5" name="Line"/>
              <p:cNvSpPr/>
              <p:nvPr/>
            </p:nvSpPr>
            <p:spPr>
              <a:xfrm flipV="1">
                <a:off x="17678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6" name="Line"/>
              <p:cNvSpPr/>
              <p:nvPr/>
            </p:nvSpPr>
            <p:spPr>
              <a:xfrm flipV="1">
                <a:off x="18288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7" name="Line"/>
              <p:cNvSpPr/>
              <p:nvPr/>
            </p:nvSpPr>
            <p:spPr>
              <a:xfrm flipV="1">
                <a:off x="23164618"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230" name="Group"/>
            <p:cNvGrpSpPr/>
            <p:nvPr/>
          </p:nvGrpSpPr>
          <p:grpSpPr>
            <a:xfrm>
              <a:off x="903906" y="14061440"/>
              <a:ext cx="23164620" cy="243841"/>
              <a:chOff x="0" y="0"/>
              <a:chExt cx="23164618" cy="243840"/>
            </a:xfrm>
          </p:grpSpPr>
          <p:sp>
            <p:nvSpPr>
              <p:cNvPr id="219" name="Line"/>
              <p:cNvSpPr/>
              <p:nvPr/>
            </p:nvSpPr>
            <p:spPr>
              <a:xfrm flipV="1">
                <a:off x="-1" y="-1"/>
                <a:ext cx="2"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0" name="Line"/>
              <p:cNvSpPr/>
              <p:nvPr/>
            </p:nvSpPr>
            <p:spPr>
              <a:xfrm flipV="1">
                <a:off x="48768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1" name="Line"/>
              <p:cNvSpPr/>
              <p:nvPr/>
            </p:nvSpPr>
            <p:spPr>
              <a:xfrm flipV="1">
                <a:off x="54864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2" name="Line"/>
              <p:cNvSpPr/>
              <p:nvPr/>
            </p:nvSpPr>
            <p:spPr>
              <a:xfrm flipV="1">
                <a:off x="60960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3" name="Line"/>
              <p:cNvSpPr/>
              <p:nvPr/>
            </p:nvSpPr>
            <p:spPr>
              <a:xfrm flipV="1">
                <a:off x="10972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4" name="Line"/>
              <p:cNvSpPr/>
              <p:nvPr/>
            </p:nvSpPr>
            <p:spPr>
              <a:xfrm flipV="1">
                <a:off x="11582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5" name="Line"/>
              <p:cNvSpPr/>
              <p:nvPr/>
            </p:nvSpPr>
            <p:spPr>
              <a:xfrm flipV="1">
                <a:off x="12192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6" name="Line"/>
              <p:cNvSpPr/>
              <p:nvPr/>
            </p:nvSpPr>
            <p:spPr>
              <a:xfrm flipV="1">
                <a:off x="17068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7" name="Line"/>
              <p:cNvSpPr/>
              <p:nvPr/>
            </p:nvSpPr>
            <p:spPr>
              <a:xfrm flipV="1">
                <a:off x="17678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8" name="Line"/>
              <p:cNvSpPr/>
              <p:nvPr/>
            </p:nvSpPr>
            <p:spPr>
              <a:xfrm flipV="1">
                <a:off x="18288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9" name="Line"/>
              <p:cNvSpPr/>
              <p:nvPr/>
            </p:nvSpPr>
            <p:spPr>
              <a:xfrm flipV="1">
                <a:off x="23164618"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240" name="Group"/>
            <p:cNvGrpSpPr/>
            <p:nvPr/>
          </p:nvGrpSpPr>
          <p:grpSpPr>
            <a:xfrm>
              <a:off x="-1" y="926930"/>
              <a:ext cx="243842" cy="12438551"/>
              <a:chOff x="0" y="0"/>
              <a:chExt cx="243840" cy="12438549"/>
            </a:xfrm>
          </p:grpSpPr>
          <p:sp>
            <p:nvSpPr>
              <p:cNvPr id="231" name="Line"/>
              <p:cNvSpPr/>
              <p:nvPr/>
            </p:nvSpPr>
            <p:spPr>
              <a:xfrm flipH="1">
                <a:off x="0" y="110947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2" name="Line"/>
              <p:cNvSpPr/>
              <p:nvPr/>
            </p:nvSpPr>
            <p:spPr>
              <a:xfrm flipH="1">
                <a:off x="0" y="280415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3" name="Line"/>
              <p:cNvSpPr/>
              <p:nvPr/>
            </p:nvSpPr>
            <p:spPr>
              <a:xfrm flipH="1">
                <a:off x="0" y="45110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4" name="Line"/>
              <p:cNvSpPr/>
              <p:nvPr/>
            </p:nvSpPr>
            <p:spPr>
              <a:xfrm flipH="1">
                <a:off x="0" y="622198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5" name="Line"/>
              <p:cNvSpPr/>
              <p:nvPr/>
            </p:nvSpPr>
            <p:spPr>
              <a:xfrm flipH="1">
                <a:off x="0" y="7924800"/>
                <a:ext cx="243841" cy="0"/>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6" name="Line"/>
              <p:cNvSpPr/>
              <p:nvPr/>
            </p:nvSpPr>
            <p:spPr>
              <a:xfrm flipH="1">
                <a:off x="0" y="963168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7" name="Line"/>
              <p:cNvSpPr/>
              <p:nvPr/>
            </p:nvSpPr>
            <p:spPr>
              <a:xfrm flipH="1">
                <a:off x="0" y="1135075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8" name="Line"/>
              <p:cNvSpPr/>
              <p:nvPr/>
            </p:nvSpPr>
            <p:spPr>
              <a:xfrm flipH="1" flipV="1">
                <a:off x="0" y="-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9" name="Line"/>
              <p:cNvSpPr/>
              <p:nvPr/>
            </p:nvSpPr>
            <p:spPr>
              <a:xfrm flipH="1">
                <a:off x="0" y="1243854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250" name="Group"/>
            <p:cNvGrpSpPr/>
            <p:nvPr/>
          </p:nvGrpSpPr>
          <p:grpSpPr>
            <a:xfrm>
              <a:off x="24727414" y="926930"/>
              <a:ext cx="243841" cy="12435842"/>
              <a:chOff x="0" y="0"/>
              <a:chExt cx="243840" cy="12435840"/>
            </a:xfrm>
          </p:grpSpPr>
          <p:sp>
            <p:nvSpPr>
              <p:cNvPr id="241" name="Line"/>
              <p:cNvSpPr/>
              <p:nvPr/>
            </p:nvSpPr>
            <p:spPr>
              <a:xfrm flipH="1">
                <a:off x="0" y="110947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2" name="Line"/>
              <p:cNvSpPr/>
              <p:nvPr/>
            </p:nvSpPr>
            <p:spPr>
              <a:xfrm flipH="1">
                <a:off x="0" y="280416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3" name="Line"/>
              <p:cNvSpPr/>
              <p:nvPr/>
            </p:nvSpPr>
            <p:spPr>
              <a:xfrm flipH="1">
                <a:off x="0" y="45110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4" name="Line"/>
              <p:cNvSpPr/>
              <p:nvPr/>
            </p:nvSpPr>
            <p:spPr>
              <a:xfrm flipH="1">
                <a:off x="0" y="621792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5" name="Line"/>
              <p:cNvSpPr/>
              <p:nvPr/>
            </p:nvSpPr>
            <p:spPr>
              <a:xfrm flipH="1">
                <a:off x="0" y="7924800"/>
                <a:ext cx="243841" cy="0"/>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6" name="Line"/>
              <p:cNvSpPr/>
              <p:nvPr/>
            </p:nvSpPr>
            <p:spPr>
              <a:xfrm flipH="1">
                <a:off x="0" y="963168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7" name="Line"/>
              <p:cNvSpPr/>
              <p:nvPr/>
            </p:nvSpPr>
            <p:spPr>
              <a:xfrm flipH="1">
                <a:off x="0" y="1135075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8" name="Line"/>
              <p:cNvSpPr/>
              <p:nvPr/>
            </p:nvSpPr>
            <p:spPr>
              <a:xfrm flipH="1" flipV="1">
                <a:off x="0" y="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9" name="Line"/>
              <p:cNvSpPr/>
              <p:nvPr/>
            </p:nvSpPr>
            <p:spPr>
              <a:xfrm flipH="1">
                <a:off x="0" y="124358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spTree>
    <p:extLst>
      <p:ext uri="{BB962C8B-B14F-4D97-AF65-F5344CB8AC3E}">
        <p14:creationId xmlns:p14="http://schemas.microsoft.com/office/powerpoint/2010/main" val="216208064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grpSp>
        <p:nvGrpSpPr>
          <p:cNvPr id="384" name="Group 2"/>
          <p:cNvGrpSpPr/>
          <p:nvPr/>
        </p:nvGrpSpPr>
        <p:grpSpPr>
          <a:xfrm>
            <a:off x="-146307" y="-146474"/>
            <a:ext cx="12485628" cy="7152641"/>
            <a:chOff x="0" y="0"/>
            <a:chExt cx="24971254" cy="14305280"/>
          </a:xfrm>
        </p:grpSpPr>
        <p:grpSp>
          <p:nvGrpSpPr>
            <p:cNvPr id="351" name="Group 59"/>
            <p:cNvGrpSpPr/>
            <p:nvPr/>
          </p:nvGrpSpPr>
          <p:grpSpPr>
            <a:xfrm>
              <a:off x="903906" y="-1"/>
              <a:ext cx="23164620" cy="243842"/>
              <a:chOff x="0" y="0"/>
              <a:chExt cx="23164618" cy="243840"/>
            </a:xfrm>
          </p:grpSpPr>
          <p:sp>
            <p:nvSpPr>
              <p:cNvPr id="340"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1"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2"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3"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4"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5"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6"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7"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8"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9"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0"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363" name="Group 60"/>
            <p:cNvGrpSpPr/>
            <p:nvPr/>
          </p:nvGrpSpPr>
          <p:grpSpPr>
            <a:xfrm>
              <a:off x="903906" y="14061440"/>
              <a:ext cx="23164620" cy="243841"/>
              <a:chOff x="0" y="0"/>
              <a:chExt cx="23164618" cy="243840"/>
            </a:xfrm>
          </p:grpSpPr>
          <p:sp>
            <p:nvSpPr>
              <p:cNvPr id="352"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3"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4"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5"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6"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7"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8"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9"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0"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1"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2"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373" name="Group 61"/>
            <p:cNvGrpSpPr/>
            <p:nvPr/>
          </p:nvGrpSpPr>
          <p:grpSpPr>
            <a:xfrm>
              <a:off x="-1" y="901530"/>
              <a:ext cx="243842" cy="12497817"/>
              <a:chOff x="0" y="0"/>
              <a:chExt cx="243840" cy="12497816"/>
            </a:xfrm>
          </p:grpSpPr>
          <p:sp>
            <p:nvSpPr>
              <p:cNvPr id="364"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5"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6"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7"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8"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9"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0"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1"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2"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383" name="Group 62"/>
            <p:cNvGrpSpPr/>
            <p:nvPr/>
          </p:nvGrpSpPr>
          <p:grpSpPr>
            <a:xfrm>
              <a:off x="24727414" y="901530"/>
              <a:ext cx="243841" cy="12495108"/>
              <a:chOff x="0" y="0"/>
              <a:chExt cx="243840" cy="12495106"/>
            </a:xfrm>
          </p:grpSpPr>
          <p:sp>
            <p:nvSpPr>
              <p:cNvPr id="374"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5"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6"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7"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8"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9"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80"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81"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82"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385" name="Title Text"/>
          <p:cNvSpPr txBox="1">
            <a:spLocks noGrp="1"/>
          </p:cNvSpPr>
          <p:nvPr>
            <p:ph type="title"/>
          </p:nvPr>
        </p:nvSpPr>
        <p:spPr>
          <a:xfrm>
            <a:off x="280416" y="268224"/>
            <a:ext cx="5522977" cy="1072897"/>
          </a:xfrm>
          <a:prstGeom prst="rect">
            <a:avLst/>
          </a:prstGeom>
        </p:spPr>
        <p:txBody>
          <a:bodyPr lIns="0" tIns="0" rIns="0" bIns="0"/>
          <a:lstStyle>
            <a:lvl1pPr defTabSz="1219200">
              <a:lnSpc>
                <a:spcPct val="90000"/>
              </a:lnSpc>
              <a:defRPr sz="3200" b="0" spc="0">
                <a:latin typeface="IBM Plex Sans Light"/>
                <a:ea typeface="IBM Plex Sans Light"/>
                <a:cs typeface="IBM Plex Sans Light"/>
                <a:sym typeface="IBM Plex Sans Light"/>
              </a:defRPr>
            </a:lvl1pPr>
          </a:lstStyle>
          <a:p>
            <a:r>
              <a:t>Title Text</a:t>
            </a:r>
          </a:p>
        </p:txBody>
      </p:sp>
      <p:sp>
        <p:nvSpPr>
          <p:cNvPr id="386" name="Body Level One…"/>
          <p:cNvSpPr txBox="1">
            <a:spLocks noGrp="1"/>
          </p:cNvSpPr>
          <p:nvPr>
            <p:ph type="body" sz="quarter" idx="1"/>
          </p:nvPr>
        </p:nvSpPr>
        <p:spPr>
          <a:xfrm>
            <a:off x="292608" y="1658112"/>
            <a:ext cx="2450593" cy="4336289"/>
          </a:xfrm>
          <a:prstGeom prst="rect">
            <a:avLst/>
          </a:prstGeom>
        </p:spPr>
        <p:txBody>
          <a:bodyPr lIns="0" tIns="0" rIns="0" bIns="0"/>
          <a:lstStyle>
            <a:lvl1pPr marL="0" indent="0" defTabSz="1219200">
              <a:lnSpc>
                <a:spcPct val="100000"/>
              </a:lnSpc>
              <a:spcBef>
                <a:spcPts val="1450"/>
              </a:spcBef>
              <a:buSzTx/>
              <a:buNone/>
              <a:defRPr sz="1800">
                <a:latin typeface="IBM Plex Sans Light"/>
                <a:ea typeface="IBM Plex Sans Light"/>
                <a:cs typeface="IBM Plex Sans Light"/>
                <a:sym typeface="IBM Plex Sans Light"/>
              </a:defRPr>
            </a:lvl1pPr>
            <a:lvl2pPr marL="222235" indent="-223377" defTabSz="1219200">
              <a:lnSpc>
                <a:spcPct val="100000"/>
              </a:lnSpc>
              <a:spcBef>
                <a:spcPts val="1450"/>
              </a:spcBef>
              <a:buSzPct val="100000"/>
              <a:buChar char="–"/>
              <a:defRPr sz="1800">
                <a:latin typeface="IBM Plex Sans Light"/>
                <a:ea typeface="IBM Plex Sans Light"/>
                <a:cs typeface="IBM Plex Sans Light"/>
                <a:sym typeface="IBM Plex Sans Light"/>
              </a:defRPr>
            </a:lvl2pPr>
            <a:lvl3pPr marL="307963" indent="-223377" defTabSz="1219200">
              <a:lnSpc>
                <a:spcPct val="100000"/>
              </a:lnSpc>
              <a:spcBef>
                <a:spcPts val="1450"/>
              </a:spcBef>
              <a:buSzPct val="100000"/>
              <a:defRPr sz="1800">
                <a:latin typeface="IBM Plex Sans Light"/>
                <a:ea typeface="IBM Plex Sans Light"/>
                <a:cs typeface="IBM Plex Sans Light"/>
                <a:sym typeface="IBM Plex Sans Light"/>
              </a:defRPr>
            </a:lvl3pPr>
            <a:lvl4pPr marL="450841" indent="-223377" defTabSz="1219200">
              <a:lnSpc>
                <a:spcPct val="100000"/>
              </a:lnSpc>
              <a:spcBef>
                <a:spcPts val="1450"/>
              </a:spcBef>
              <a:buSzPct val="100000"/>
              <a:buChar char="–"/>
              <a:defRPr sz="1800">
                <a:latin typeface="IBM Plex Sans Light"/>
                <a:ea typeface="IBM Plex Sans Light"/>
                <a:cs typeface="IBM Plex Sans Light"/>
                <a:sym typeface="IBM Plex Sans Light"/>
              </a:defRPr>
            </a:lvl4pPr>
            <a:lvl5pPr marL="538156" indent="-223377" defTabSz="1219200">
              <a:lnSpc>
                <a:spcPct val="100000"/>
              </a:lnSpc>
              <a:spcBef>
                <a:spcPts val="1450"/>
              </a:spcBef>
              <a:buSzPct val="100000"/>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387" name="Text Placeholder 2"/>
          <p:cNvSpPr>
            <a:spLocks noGrp="1"/>
          </p:cNvSpPr>
          <p:nvPr>
            <p:ph type="body" sz="quarter" idx="21"/>
          </p:nvPr>
        </p:nvSpPr>
        <p:spPr>
          <a:xfrm>
            <a:off x="3340608" y="1679501"/>
            <a:ext cx="2450593" cy="4336288"/>
          </a:xfrm>
          <a:prstGeom prst="rect">
            <a:avLst/>
          </a:prstGeom>
        </p:spPr>
        <p:txBody>
          <a:bodyPr lIns="0" tIns="0" rIns="0" bIns="0"/>
          <a:lstStyle>
            <a:lvl1pPr marL="0" indent="0" defTabSz="1219200">
              <a:lnSpc>
                <a:spcPct val="100000"/>
              </a:lnSpc>
              <a:spcBef>
                <a:spcPts val="400"/>
              </a:spcBef>
              <a:buSzTx/>
              <a:buNone/>
              <a:defRPr sz="3600">
                <a:latin typeface="IBM Plex Sans Light"/>
                <a:sym typeface="IBM Plex Sans Light"/>
              </a:defRPr>
            </a:lvl1pPr>
          </a:lstStyle>
          <a:p>
            <a:pPr marL="0" indent="0" defTabSz="2438400">
              <a:lnSpc>
                <a:spcPct val="100000"/>
              </a:lnSpc>
              <a:spcBef>
                <a:spcPts val="800"/>
              </a:spcBef>
              <a:buSzTx/>
              <a:buNone/>
              <a:defRPr sz="3600">
                <a:latin typeface="IBM Plex Sans Light"/>
                <a:ea typeface="IBM Plex Sans Light"/>
                <a:cs typeface="IBM Plex Sans Light"/>
                <a:sym typeface="IBM Plex Sans Light"/>
              </a:defRPr>
            </a:pPr>
            <a:endParaRPr/>
          </a:p>
        </p:txBody>
      </p:sp>
      <p:sp>
        <p:nvSpPr>
          <p:cNvPr id="388" name="Picture Placeholder"/>
          <p:cNvSpPr>
            <a:spLocks noGrp="1"/>
          </p:cNvSpPr>
          <p:nvPr>
            <p:ph type="pic" idx="22"/>
          </p:nvPr>
        </p:nvSpPr>
        <p:spPr>
          <a:xfrm>
            <a:off x="6096000" y="-1"/>
            <a:ext cx="6096000" cy="6858001"/>
          </a:xfrm>
          <a:prstGeom prst="rect">
            <a:avLst/>
          </a:prstGeom>
        </p:spPr>
        <p:txBody>
          <a:bodyPr lIns="91439" tIns="45719" rIns="91439" bIns="45719">
            <a:noAutofit/>
          </a:bodyPr>
          <a:lstStyle/>
          <a:p>
            <a:endParaRPr/>
          </a:p>
        </p:txBody>
      </p:sp>
      <p:sp>
        <p:nvSpPr>
          <p:cNvPr id="389" name="Slide Number"/>
          <p:cNvSpPr txBox="1">
            <a:spLocks noGrp="1"/>
          </p:cNvSpPr>
          <p:nvPr>
            <p:ph type="sldNum" sz="quarter" idx="2"/>
          </p:nvPr>
        </p:nvSpPr>
        <p:spPr>
          <a:xfrm>
            <a:off x="11752459" y="6450371"/>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108964407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grpSp>
        <p:nvGrpSpPr>
          <p:cNvPr id="440" name="Group 2"/>
          <p:cNvGrpSpPr/>
          <p:nvPr/>
        </p:nvGrpSpPr>
        <p:grpSpPr>
          <a:xfrm>
            <a:off x="-146307" y="-146474"/>
            <a:ext cx="12485628" cy="7152641"/>
            <a:chOff x="0" y="0"/>
            <a:chExt cx="24971254" cy="14305280"/>
          </a:xfrm>
        </p:grpSpPr>
        <p:grpSp>
          <p:nvGrpSpPr>
            <p:cNvPr id="407" name="Group 59"/>
            <p:cNvGrpSpPr/>
            <p:nvPr/>
          </p:nvGrpSpPr>
          <p:grpSpPr>
            <a:xfrm>
              <a:off x="903906" y="-1"/>
              <a:ext cx="23164620" cy="243842"/>
              <a:chOff x="0" y="0"/>
              <a:chExt cx="23164618" cy="243840"/>
            </a:xfrm>
          </p:grpSpPr>
          <p:sp>
            <p:nvSpPr>
              <p:cNvPr id="396"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7"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8"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9"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0"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1"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2"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3"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4"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5"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6"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19" name="Group 60"/>
            <p:cNvGrpSpPr/>
            <p:nvPr/>
          </p:nvGrpSpPr>
          <p:grpSpPr>
            <a:xfrm>
              <a:off x="903906" y="14061440"/>
              <a:ext cx="23164620" cy="243841"/>
              <a:chOff x="0" y="0"/>
              <a:chExt cx="23164618" cy="243840"/>
            </a:xfrm>
          </p:grpSpPr>
          <p:sp>
            <p:nvSpPr>
              <p:cNvPr id="408"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9"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0"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1"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2"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3"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4"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5"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6"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7"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8"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29" name="Group 61"/>
            <p:cNvGrpSpPr/>
            <p:nvPr/>
          </p:nvGrpSpPr>
          <p:grpSpPr>
            <a:xfrm>
              <a:off x="-1" y="901530"/>
              <a:ext cx="243842" cy="12497817"/>
              <a:chOff x="0" y="0"/>
              <a:chExt cx="243840" cy="12497816"/>
            </a:xfrm>
          </p:grpSpPr>
          <p:sp>
            <p:nvSpPr>
              <p:cNvPr id="420"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1"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2"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3"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4"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5"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6"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7"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8"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39" name="Group 62"/>
            <p:cNvGrpSpPr/>
            <p:nvPr/>
          </p:nvGrpSpPr>
          <p:grpSpPr>
            <a:xfrm>
              <a:off x="24727414" y="901530"/>
              <a:ext cx="243841" cy="12495108"/>
              <a:chOff x="0" y="0"/>
              <a:chExt cx="243840" cy="12495106"/>
            </a:xfrm>
          </p:grpSpPr>
          <p:sp>
            <p:nvSpPr>
              <p:cNvPr id="430"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1"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2"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3"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4"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5"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6"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7"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8"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441" name="Slide Number"/>
          <p:cNvSpPr txBox="1">
            <a:spLocks noGrp="1"/>
          </p:cNvSpPr>
          <p:nvPr>
            <p:ph type="sldNum" sz="quarter" idx="2"/>
          </p:nvPr>
        </p:nvSpPr>
        <p:spPr>
          <a:xfrm>
            <a:off x="11752459" y="6450371"/>
            <a:ext cx="134652" cy="123111"/>
          </a:xfrm>
          <a:prstGeom prst="rect">
            <a:avLst/>
          </a:prstGeom>
        </p:spPr>
        <p:txBody>
          <a:bodyPr lIns="0" tIns="0" rIns="0" bIns="0" anchor="ctr"/>
          <a:lstStyle>
            <a:lvl1pPr algn="r" defTabSz="914644">
              <a:defRPr sz="800">
                <a:solidFill>
                  <a:srgbClr val="888888"/>
                </a:solidFill>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12901476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grpSp>
        <p:nvGrpSpPr>
          <p:cNvPr id="492" name="Group 2"/>
          <p:cNvGrpSpPr/>
          <p:nvPr/>
        </p:nvGrpSpPr>
        <p:grpSpPr>
          <a:xfrm>
            <a:off x="-146307" y="-146474"/>
            <a:ext cx="12485628" cy="7152641"/>
            <a:chOff x="0" y="0"/>
            <a:chExt cx="24971254" cy="14305280"/>
          </a:xfrm>
        </p:grpSpPr>
        <p:grpSp>
          <p:nvGrpSpPr>
            <p:cNvPr id="459" name="Group 59"/>
            <p:cNvGrpSpPr/>
            <p:nvPr/>
          </p:nvGrpSpPr>
          <p:grpSpPr>
            <a:xfrm>
              <a:off x="903906" y="-1"/>
              <a:ext cx="23164620" cy="243842"/>
              <a:chOff x="0" y="0"/>
              <a:chExt cx="23164618" cy="243840"/>
            </a:xfrm>
          </p:grpSpPr>
          <p:sp>
            <p:nvSpPr>
              <p:cNvPr id="448"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49"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0"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1"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2"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3"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4"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5"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6"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7"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8"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71" name="Group 60"/>
            <p:cNvGrpSpPr/>
            <p:nvPr/>
          </p:nvGrpSpPr>
          <p:grpSpPr>
            <a:xfrm>
              <a:off x="903906" y="14061440"/>
              <a:ext cx="23164620" cy="243841"/>
              <a:chOff x="0" y="0"/>
              <a:chExt cx="23164618" cy="243840"/>
            </a:xfrm>
          </p:grpSpPr>
          <p:sp>
            <p:nvSpPr>
              <p:cNvPr id="460"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1"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2"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3"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4"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5"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6"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7"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8"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9"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0"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81" name="Group 61"/>
            <p:cNvGrpSpPr/>
            <p:nvPr/>
          </p:nvGrpSpPr>
          <p:grpSpPr>
            <a:xfrm>
              <a:off x="-1" y="901530"/>
              <a:ext cx="243842" cy="12497817"/>
              <a:chOff x="0" y="0"/>
              <a:chExt cx="243840" cy="12497816"/>
            </a:xfrm>
          </p:grpSpPr>
          <p:sp>
            <p:nvSpPr>
              <p:cNvPr id="472"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3"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4"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5"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6"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7"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8"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9"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0"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91" name="Group 62"/>
            <p:cNvGrpSpPr/>
            <p:nvPr/>
          </p:nvGrpSpPr>
          <p:grpSpPr>
            <a:xfrm>
              <a:off x="24727414" y="901530"/>
              <a:ext cx="243841" cy="12495108"/>
              <a:chOff x="0" y="0"/>
              <a:chExt cx="243840" cy="12495106"/>
            </a:xfrm>
          </p:grpSpPr>
          <p:sp>
            <p:nvSpPr>
              <p:cNvPr id="482"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3"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4"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5"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6"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7"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8"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9"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90"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493" name="Title Text"/>
          <p:cNvSpPr txBox="1">
            <a:spLocks noGrp="1"/>
          </p:cNvSpPr>
          <p:nvPr>
            <p:ph type="title"/>
          </p:nvPr>
        </p:nvSpPr>
        <p:spPr>
          <a:xfrm>
            <a:off x="182881" y="121920"/>
            <a:ext cx="11704230" cy="5872481"/>
          </a:xfrm>
          <a:prstGeom prst="rect">
            <a:avLst/>
          </a:prstGeom>
        </p:spPr>
        <p:txBody>
          <a:bodyPr lIns="0" tIns="0" rIns="0" bIns="0"/>
          <a:lstStyle>
            <a:lvl1pPr defTabSz="1219200">
              <a:lnSpc>
                <a:spcPct val="90000"/>
              </a:lnSpc>
              <a:defRPr sz="12800" b="0" spc="0">
                <a:solidFill>
                  <a:srgbClr val="0F62FE"/>
                </a:solidFill>
                <a:latin typeface="IBM Plex Sans Light"/>
                <a:ea typeface="IBM Plex Sans Light"/>
                <a:cs typeface="IBM Plex Sans Light"/>
                <a:sym typeface="IBM Plex Sans Light"/>
              </a:defRPr>
            </a:lvl1pPr>
          </a:lstStyle>
          <a:p>
            <a:r>
              <a:t>Title Text</a:t>
            </a:r>
          </a:p>
        </p:txBody>
      </p:sp>
      <p:sp>
        <p:nvSpPr>
          <p:cNvPr id="494" name="Slide Number"/>
          <p:cNvSpPr txBox="1">
            <a:spLocks noGrp="1"/>
          </p:cNvSpPr>
          <p:nvPr>
            <p:ph type="sldNum" sz="quarter" idx="2"/>
          </p:nvPr>
        </p:nvSpPr>
        <p:spPr>
          <a:xfrm>
            <a:off x="11752459" y="6450371"/>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86CB4B4D-7CA3-9044-876B-883B54F8677D}" type="slidenum">
              <a:rPr lang="en-IL" smtClean="0"/>
              <a:t>‹#›</a:t>
            </a:fld>
            <a:endParaRPr lang="en-IL"/>
          </a:p>
        </p:txBody>
      </p:sp>
    </p:spTree>
    <p:extLst>
      <p:ext uri="{BB962C8B-B14F-4D97-AF65-F5344CB8AC3E}">
        <p14:creationId xmlns:p14="http://schemas.microsoft.com/office/powerpoint/2010/main" val="304103998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D6FF-60D7-8527-3565-CB9FC78495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9249A5C4-AC9F-D0CF-26BC-C949C5FFAC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90D1CED9-E0E7-31CA-E5D9-6DE46832D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B8FDA9-986B-1DE0-5F0C-7EA6234623AD}"/>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6" name="Footer Placeholder 5">
            <a:extLst>
              <a:ext uri="{FF2B5EF4-FFF2-40B4-BE49-F238E27FC236}">
                <a16:creationId xmlns:a16="http://schemas.microsoft.com/office/drawing/2014/main" id="{E0BC93BD-7FA0-4CA6-DA28-C9F499EFF49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E70E3A5A-7F6D-9168-7EA1-BF8B1F0865FC}"/>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1021948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grpSp>
        <p:nvGrpSpPr>
          <p:cNvPr id="599" name="Group 2"/>
          <p:cNvGrpSpPr/>
          <p:nvPr/>
        </p:nvGrpSpPr>
        <p:grpSpPr>
          <a:xfrm>
            <a:off x="-146307" y="-146474"/>
            <a:ext cx="12485628" cy="7152641"/>
            <a:chOff x="0" y="0"/>
            <a:chExt cx="24971254" cy="14305280"/>
          </a:xfrm>
        </p:grpSpPr>
        <p:grpSp>
          <p:nvGrpSpPr>
            <p:cNvPr id="566" name="Group 59"/>
            <p:cNvGrpSpPr/>
            <p:nvPr/>
          </p:nvGrpSpPr>
          <p:grpSpPr>
            <a:xfrm>
              <a:off x="903906" y="-1"/>
              <a:ext cx="23164620" cy="243842"/>
              <a:chOff x="0" y="0"/>
              <a:chExt cx="23164618" cy="243840"/>
            </a:xfrm>
          </p:grpSpPr>
          <p:sp>
            <p:nvSpPr>
              <p:cNvPr id="555"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56"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57"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58"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59"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0"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1"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2"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3"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4"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5"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578" name="Group 60"/>
            <p:cNvGrpSpPr/>
            <p:nvPr/>
          </p:nvGrpSpPr>
          <p:grpSpPr>
            <a:xfrm>
              <a:off x="903906" y="14061440"/>
              <a:ext cx="23164620" cy="243841"/>
              <a:chOff x="0" y="0"/>
              <a:chExt cx="23164618" cy="243840"/>
            </a:xfrm>
          </p:grpSpPr>
          <p:sp>
            <p:nvSpPr>
              <p:cNvPr id="567"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8"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9"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0"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1"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2"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3"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4"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5"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6"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7"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588" name="Group 61"/>
            <p:cNvGrpSpPr/>
            <p:nvPr/>
          </p:nvGrpSpPr>
          <p:grpSpPr>
            <a:xfrm>
              <a:off x="-1" y="901530"/>
              <a:ext cx="243842" cy="12497817"/>
              <a:chOff x="0" y="0"/>
              <a:chExt cx="243840" cy="12497816"/>
            </a:xfrm>
          </p:grpSpPr>
          <p:sp>
            <p:nvSpPr>
              <p:cNvPr id="579"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0"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1"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2"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3"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4"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5"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6"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7"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598" name="Group 62"/>
            <p:cNvGrpSpPr/>
            <p:nvPr/>
          </p:nvGrpSpPr>
          <p:grpSpPr>
            <a:xfrm>
              <a:off x="24727414" y="901530"/>
              <a:ext cx="243841" cy="12495108"/>
              <a:chOff x="0" y="0"/>
              <a:chExt cx="243840" cy="12495106"/>
            </a:xfrm>
          </p:grpSpPr>
          <p:sp>
            <p:nvSpPr>
              <p:cNvPr id="589"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0"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1"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2"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3"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4"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5"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6"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7"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600" name="Title Text"/>
          <p:cNvSpPr txBox="1">
            <a:spLocks noGrp="1"/>
          </p:cNvSpPr>
          <p:nvPr>
            <p:ph type="title"/>
          </p:nvPr>
        </p:nvSpPr>
        <p:spPr>
          <a:xfrm>
            <a:off x="280416" y="268224"/>
            <a:ext cx="5522977" cy="5726177"/>
          </a:xfrm>
          <a:prstGeom prst="rect">
            <a:avLst/>
          </a:prstGeom>
        </p:spPr>
        <p:txBody>
          <a:bodyPr lIns="0" tIns="0" rIns="0" bIns="0"/>
          <a:lstStyle>
            <a:lvl1pPr defTabSz="1219200">
              <a:lnSpc>
                <a:spcPct val="90000"/>
              </a:lnSpc>
              <a:defRPr sz="3200" b="0" spc="0">
                <a:solidFill>
                  <a:srgbClr val="0F62FE"/>
                </a:solidFill>
                <a:latin typeface="IBM Plex Sans Light"/>
                <a:ea typeface="IBM Plex Sans Light"/>
                <a:cs typeface="IBM Plex Sans Light"/>
                <a:sym typeface="IBM Plex Sans Light"/>
              </a:defRPr>
            </a:lvl1pPr>
          </a:lstStyle>
          <a:p>
            <a:r>
              <a:t>Title Text</a:t>
            </a:r>
          </a:p>
        </p:txBody>
      </p:sp>
      <p:pic>
        <p:nvPicPr>
          <p:cNvPr id="601" name="Picture" descr="Picture"/>
          <p:cNvPicPr>
            <a:picLocks noChangeAspect="1"/>
          </p:cNvPicPr>
          <p:nvPr/>
        </p:nvPicPr>
        <p:blipFill>
          <a:blip r:embed="rId2"/>
          <a:stretch>
            <a:fillRect/>
          </a:stretch>
        </p:blipFill>
        <p:spPr>
          <a:xfrm>
            <a:off x="11191751" y="6273671"/>
            <a:ext cx="695450" cy="277478"/>
          </a:xfrm>
          <a:prstGeom prst="rect">
            <a:avLst/>
          </a:prstGeom>
          <a:ln w="12700">
            <a:miter lim="400000"/>
          </a:ln>
        </p:spPr>
      </p:pic>
      <p:sp>
        <p:nvSpPr>
          <p:cNvPr id="602" name="Slide Number"/>
          <p:cNvSpPr txBox="1">
            <a:spLocks noGrp="1"/>
          </p:cNvSpPr>
          <p:nvPr>
            <p:ph type="sldNum" sz="quarter" idx="2"/>
          </p:nvPr>
        </p:nvSpPr>
        <p:spPr>
          <a:xfrm>
            <a:off x="8602949" y="6294795"/>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10947595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grpSp>
        <p:nvGrpSpPr>
          <p:cNvPr id="653" name="Group 2"/>
          <p:cNvGrpSpPr/>
          <p:nvPr/>
        </p:nvGrpSpPr>
        <p:grpSpPr>
          <a:xfrm>
            <a:off x="-146307" y="-146474"/>
            <a:ext cx="12485628" cy="7152641"/>
            <a:chOff x="0" y="0"/>
            <a:chExt cx="24971254" cy="14305280"/>
          </a:xfrm>
        </p:grpSpPr>
        <p:grpSp>
          <p:nvGrpSpPr>
            <p:cNvPr id="620" name="Group 59"/>
            <p:cNvGrpSpPr/>
            <p:nvPr/>
          </p:nvGrpSpPr>
          <p:grpSpPr>
            <a:xfrm>
              <a:off x="903906" y="-1"/>
              <a:ext cx="23164620" cy="243842"/>
              <a:chOff x="0" y="0"/>
              <a:chExt cx="23164618" cy="243840"/>
            </a:xfrm>
          </p:grpSpPr>
          <p:sp>
            <p:nvSpPr>
              <p:cNvPr id="609"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0"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1"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2"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3"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4"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5"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6"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7"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8"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9"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632" name="Group 60"/>
            <p:cNvGrpSpPr/>
            <p:nvPr/>
          </p:nvGrpSpPr>
          <p:grpSpPr>
            <a:xfrm>
              <a:off x="903906" y="14061440"/>
              <a:ext cx="23164620" cy="243841"/>
              <a:chOff x="0" y="0"/>
              <a:chExt cx="23164618" cy="243840"/>
            </a:xfrm>
          </p:grpSpPr>
          <p:sp>
            <p:nvSpPr>
              <p:cNvPr id="621"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2"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3"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4"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5"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6"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7"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8"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9"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0"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1"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642" name="Group 61"/>
            <p:cNvGrpSpPr/>
            <p:nvPr/>
          </p:nvGrpSpPr>
          <p:grpSpPr>
            <a:xfrm>
              <a:off x="-1" y="901530"/>
              <a:ext cx="243842" cy="12497817"/>
              <a:chOff x="0" y="0"/>
              <a:chExt cx="243840" cy="12497816"/>
            </a:xfrm>
          </p:grpSpPr>
          <p:sp>
            <p:nvSpPr>
              <p:cNvPr id="633"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4"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5"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6"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7"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8"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9"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0"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1"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652" name="Group 62"/>
            <p:cNvGrpSpPr/>
            <p:nvPr/>
          </p:nvGrpSpPr>
          <p:grpSpPr>
            <a:xfrm>
              <a:off x="24727414" y="901530"/>
              <a:ext cx="243841" cy="12495108"/>
              <a:chOff x="0" y="0"/>
              <a:chExt cx="243840" cy="12495106"/>
            </a:xfrm>
          </p:grpSpPr>
          <p:sp>
            <p:nvSpPr>
              <p:cNvPr id="643"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4"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5"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6"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7"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8"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9"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50"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51"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654" name="Title Text"/>
          <p:cNvSpPr txBox="1">
            <a:spLocks noGrp="1"/>
          </p:cNvSpPr>
          <p:nvPr>
            <p:ph type="title"/>
          </p:nvPr>
        </p:nvSpPr>
        <p:spPr>
          <a:xfrm>
            <a:off x="280416" y="268224"/>
            <a:ext cx="5522977" cy="1066801"/>
          </a:xfrm>
          <a:prstGeom prst="rect">
            <a:avLst/>
          </a:prstGeom>
        </p:spPr>
        <p:txBody>
          <a:bodyPr lIns="0" tIns="0" rIns="0" bIns="0"/>
          <a:lstStyle>
            <a:lvl1pPr defTabSz="1219200">
              <a:lnSpc>
                <a:spcPct val="90000"/>
              </a:lnSpc>
              <a:defRPr sz="3200" b="0" spc="0">
                <a:solidFill>
                  <a:srgbClr val="0F62FE"/>
                </a:solidFill>
                <a:latin typeface="IBM Plex Sans Light"/>
                <a:ea typeface="IBM Plex Sans Light"/>
                <a:cs typeface="IBM Plex Sans Light"/>
                <a:sym typeface="IBM Plex Sans Light"/>
              </a:defRPr>
            </a:lvl1pPr>
          </a:lstStyle>
          <a:p>
            <a:r>
              <a:t>Title Text</a:t>
            </a:r>
          </a:p>
        </p:txBody>
      </p:sp>
      <p:sp>
        <p:nvSpPr>
          <p:cNvPr id="655" name="Body Level One…"/>
          <p:cNvSpPr txBox="1">
            <a:spLocks noGrp="1"/>
          </p:cNvSpPr>
          <p:nvPr>
            <p:ph type="body" sz="half" idx="1"/>
          </p:nvPr>
        </p:nvSpPr>
        <p:spPr>
          <a:xfrm>
            <a:off x="292608" y="1658112"/>
            <a:ext cx="5498593" cy="4336289"/>
          </a:xfrm>
          <a:prstGeom prst="rect">
            <a:avLst/>
          </a:prstGeom>
        </p:spPr>
        <p:txBody>
          <a:bodyPr lIns="0" tIns="0" rIns="0" bIns="0"/>
          <a:lstStyle>
            <a:lvl1pPr marL="0" indent="0" defTabSz="1219200">
              <a:lnSpc>
                <a:spcPct val="100000"/>
              </a:lnSpc>
              <a:spcBef>
                <a:spcPts val="0"/>
              </a:spcBef>
              <a:buSzTx/>
              <a:buNone/>
              <a:defRPr sz="1800">
                <a:solidFill>
                  <a:srgbClr val="0F62FE"/>
                </a:solidFill>
                <a:latin typeface="IBM Plex Sans Light"/>
                <a:ea typeface="IBM Plex Sans Light"/>
                <a:cs typeface="IBM Plex Sans Light"/>
                <a:sym typeface="IBM Plex Sans Light"/>
              </a:defRPr>
            </a:lvl1pPr>
            <a:lvl2pPr marL="0" indent="0" defTabSz="1219200">
              <a:lnSpc>
                <a:spcPct val="100000"/>
              </a:lnSpc>
              <a:spcBef>
                <a:spcPts val="0"/>
              </a:spcBef>
              <a:buSzTx/>
              <a:buNone/>
              <a:defRPr sz="1800">
                <a:solidFill>
                  <a:srgbClr val="0F62FE"/>
                </a:solidFill>
                <a:latin typeface="IBM Plex Sans Light"/>
                <a:ea typeface="IBM Plex Sans Light"/>
                <a:cs typeface="IBM Plex Sans Light"/>
                <a:sym typeface="IBM Plex Sans Light"/>
              </a:defRPr>
            </a:lvl2pPr>
            <a:lvl3pPr marL="0" indent="100807" defTabSz="1219200">
              <a:lnSpc>
                <a:spcPct val="100000"/>
              </a:lnSpc>
              <a:spcBef>
                <a:spcPts val="0"/>
              </a:spcBef>
              <a:buSzTx/>
              <a:buNone/>
              <a:defRPr sz="1800">
                <a:solidFill>
                  <a:srgbClr val="0F62FE"/>
                </a:solidFill>
                <a:latin typeface="IBM Plex Sans Light"/>
                <a:ea typeface="IBM Plex Sans Light"/>
                <a:cs typeface="IBM Plex Sans Light"/>
                <a:sym typeface="IBM Plex Sans Light"/>
              </a:defRPr>
            </a:lvl3pPr>
            <a:lvl4pPr marL="0" indent="217491" defTabSz="1219200">
              <a:lnSpc>
                <a:spcPct val="100000"/>
              </a:lnSpc>
              <a:spcBef>
                <a:spcPts val="0"/>
              </a:spcBef>
              <a:buSzTx/>
              <a:buNone/>
              <a:defRPr sz="1800">
                <a:solidFill>
                  <a:srgbClr val="0F62FE"/>
                </a:solidFill>
                <a:latin typeface="IBM Plex Sans Light"/>
                <a:ea typeface="IBM Plex Sans Light"/>
                <a:cs typeface="IBM Plex Sans Light"/>
                <a:sym typeface="IBM Plex Sans Light"/>
              </a:defRPr>
            </a:lvl4pPr>
            <a:lvl5pPr marL="0" indent="315916" defTabSz="1219200">
              <a:lnSpc>
                <a:spcPct val="100000"/>
              </a:lnSpc>
              <a:spcBef>
                <a:spcPts val="0"/>
              </a:spcBef>
              <a:buSzTx/>
              <a:buNone/>
              <a:defRPr sz="1800">
                <a:solidFill>
                  <a:srgbClr val="0F62FE"/>
                </a:solidFill>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656" name="Text Placeholder 2"/>
          <p:cNvSpPr>
            <a:spLocks noGrp="1"/>
          </p:cNvSpPr>
          <p:nvPr>
            <p:ph type="body" sz="half" idx="21"/>
          </p:nvPr>
        </p:nvSpPr>
        <p:spPr>
          <a:xfrm>
            <a:off x="6388608" y="1658112"/>
            <a:ext cx="5498593" cy="4336288"/>
          </a:xfrm>
          <a:prstGeom prst="rect">
            <a:avLst/>
          </a:prstGeom>
        </p:spPr>
        <p:txBody>
          <a:bodyPr lIns="0" tIns="0" rIns="0" bIns="0"/>
          <a:lstStyle>
            <a:lvl1pPr marL="0" indent="0" defTabSz="1219200">
              <a:lnSpc>
                <a:spcPct val="100000"/>
              </a:lnSpc>
              <a:spcBef>
                <a:spcPts val="0"/>
              </a:spcBef>
              <a:buSzTx/>
              <a:buNone/>
              <a:defRPr sz="3600">
                <a:solidFill>
                  <a:srgbClr val="0F62FE"/>
                </a:solidFill>
                <a:latin typeface="IBM Plex Sans Light"/>
                <a:sym typeface="IBM Plex Sans Light"/>
              </a:defRPr>
            </a:lvl1pPr>
          </a:lstStyle>
          <a:p>
            <a:pPr marL="0" indent="0" defTabSz="2438400">
              <a:lnSpc>
                <a:spcPct val="100000"/>
              </a:lnSpc>
              <a:spcBef>
                <a:spcPts val="0"/>
              </a:spcBef>
              <a:buSzTx/>
              <a:buNone/>
              <a:defRPr sz="3600">
                <a:solidFill>
                  <a:srgbClr val="0F62FE"/>
                </a:solidFill>
                <a:latin typeface="IBM Plex Sans Light"/>
                <a:ea typeface="IBM Plex Sans Light"/>
                <a:cs typeface="IBM Plex Sans Light"/>
                <a:sym typeface="IBM Plex Sans Light"/>
              </a:defRPr>
            </a:pPr>
            <a:endParaRPr/>
          </a:p>
        </p:txBody>
      </p:sp>
      <p:sp>
        <p:nvSpPr>
          <p:cNvPr id="657" name="Slide Number"/>
          <p:cNvSpPr txBox="1">
            <a:spLocks noGrp="1"/>
          </p:cNvSpPr>
          <p:nvPr>
            <p:ph type="sldNum" sz="quarter" idx="2"/>
          </p:nvPr>
        </p:nvSpPr>
        <p:spPr>
          <a:xfrm>
            <a:off x="11752459" y="6450369"/>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85098778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grpSp>
        <p:nvGrpSpPr>
          <p:cNvPr id="708" name="Group 2"/>
          <p:cNvGrpSpPr/>
          <p:nvPr/>
        </p:nvGrpSpPr>
        <p:grpSpPr>
          <a:xfrm>
            <a:off x="-146307" y="-146474"/>
            <a:ext cx="12485628" cy="7152641"/>
            <a:chOff x="0" y="0"/>
            <a:chExt cx="24971254" cy="14305280"/>
          </a:xfrm>
        </p:grpSpPr>
        <p:grpSp>
          <p:nvGrpSpPr>
            <p:cNvPr id="675" name="Group 59"/>
            <p:cNvGrpSpPr/>
            <p:nvPr/>
          </p:nvGrpSpPr>
          <p:grpSpPr>
            <a:xfrm>
              <a:off x="903906" y="-1"/>
              <a:ext cx="23164620" cy="243842"/>
              <a:chOff x="0" y="0"/>
              <a:chExt cx="23164618" cy="243840"/>
            </a:xfrm>
          </p:grpSpPr>
          <p:sp>
            <p:nvSpPr>
              <p:cNvPr id="664"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65"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66"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67"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68"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69"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0"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1"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2"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3"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4"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687" name="Group 60"/>
            <p:cNvGrpSpPr/>
            <p:nvPr/>
          </p:nvGrpSpPr>
          <p:grpSpPr>
            <a:xfrm>
              <a:off x="903906" y="14061440"/>
              <a:ext cx="23164620" cy="243841"/>
              <a:chOff x="0" y="0"/>
              <a:chExt cx="23164618" cy="243840"/>
            </a:xfrm>
          </p:grpSpPr>
          <p:sp>
            <p:nvSpPr>
              <p:cNvPr id="676"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7"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8"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9"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0"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1"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2"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3"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4"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5"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6"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697" name="Group 61"/>
            <p:cNvGrpSpPr/>
            <p:nvPr/>
          </p:nvGrpSpPr>
          <p:grpSpPr>
            <a:xfrm>
              <a:off x="-1" y="901530"/>
              <a:ext cx="243842" cy="12497817"/>
              <a:chOff x="0" y="0"/>
              <a:chExt cx="243840" cy="12497816"/>
            </a:xfrm>
          </p:grpSpPr>
          <p:sp>
            <p:nvSpPr>
              <p:cNvPr id="688"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9"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0"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1"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2"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3"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4"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5"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6"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707" name="Group 62"/>
            <p:cNvGrpSpPr/>
            <p:nvPr/>
          </p:nvGrpSpPr>
          <p:grpSpPr>
            <a:xfrm>
              <a:off x="24727414" y="901530"/>
              <a:ext cx="243841" cy="12495108"/>
              <a:chOff x="0" y="0"/>
              <a:chExt cx="243840" cy="12495106"/>
            </a:xfrm>
          </p:grpSpPr>
          <p:sp>
            <p:nvSpPr>
              <p:cNvPr id="698"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9"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0"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1"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2"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3"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4"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5"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6"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709" name="Title Text"/>
          <p:cNvSpPr txBox="1">
            <a:spLocks noGrp="1"/>
          </p:cNvSpPr>
          <p:nvPr>
            <p:ph type="title"/>
          </p:nvPr>
        </p:nvSpPr>
        <p:spPr>
          <a:xfrm>
            <a:off x="280417" y="268224"/>
            <a:ext cx="7416714" cy="5726177"/>
          </a:xfrm>
          <a:prstGeom prst="rect">
            <a:avLst/>
          </a:prstGeom>
        </p:spPr>
        <p:txBody>
          <a:bodyPr lIns="0" tIns="0" rIns="0" bIns="0"/>
          <a:lstStyle>
            <a:lvl1pPr defTabSz="1219200">
              <a:lnSpc>
                <a:spcPct val="90000"/>
              </a:lnSpc>
              <a:defRPr sz="3200" b="0" spc="0">
                <a:solidFill>
                  <a:srgbClr val="0F62FE"/>
                </a:solidFill>
                <a:latin typeface="IBM Plex Sans Light"/>
                <a:ea typeface="IBM Plex Sans Light"/>
                <a:cs typeface="IBM Plex Sans Light"/>
                <a:sym typeface="IBM Plex Sans Light"/>
              </a:defRPr>
            </a:lvl1pPr>
          </a:lstStyle>
          <a:p>
            <a:r>
              <a:t>Title Text</a:t>
            </a:r>
          </a:p>
        </p:txBody>
      </p:sp>
      <p:sp>
        <p:nvSpPr>
          <p:cNvPr id="710" name="Slide Number"/>
          <p:cNvSpPr txBox="1">
            <a:spLocks noGrp="1"/>
          </p:cNvSpPr>
          <p:nvPr>
            <p:ph type="sldNum" sz="quarter" idx="2"/>
          </p:nvPr>
        </p:nvSpPr>
        <p:spPr>
          <a:xfrm>
            <a:off x="11752459" y="6450369"/>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54301257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2_Title, Bullets &amp; Photo">
    <p:spTree>
      <p:nvGrpSpPr>
        <p:cNvPr id="1" name=""/>
        <p:cNvGrpSpPr/>
        <p:nvPr/>
      </p:nvGrpSpPr>
      <p:grpSpPr>
        <a:xfrm>
          <a:off x="0" y="0"/>
          <a:ext cx="0" cy="0"/>
          <a:chOff x="0" y="0"/>
          <a:chExt cx="0" cy="0"/>
        </a:xfrm>
      </p:grpSpPr>
      <p:sp>
        <p:nvSpPr>
          <p:cNvPr id="825"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Slide Subtitle</a:t>
            </a:r>
          </a:p>
        </p:txBody>
      </p:sp>
      <p:sp>
        <p:nvSpPr>
          <p:cNvPr id="826" name="Body Level One…"/>
          <p:cNvSpPr txBox="1">
            <a:spLocks noGrp="1"/>
          </p:cNvSpPr>
          <p:nvPr>
            <p:ph type="body" sz="half" idx="1" hasCustomPrompt="1"/>
          </p:nvPr>
        </p:nvSpPr>
        <p:spPr>
          <a:xfrm>
            <a:off x="603250" y="2124252"/>
            <a:ext cx="4889500" cy="4128315"/>
          </a:xfrm>
          <a:prstGeom prst="rect">
            <a:avLst/>
          </a:prstGeom>
        </p:spPr>
        <p:txBody>
          <a:bodyPr/>
          <a:lstStyle>
            <a:lvl1pPr>
              <a:defRPr>
                <a:latin typeface="IBM Plex Sans"/>
                <a:ea typeface="IBM Plex Sans"/>
                <a:cs typeface="IBM Plex Sans"/>
                <a:sym typeface="IBM Plex Sans"/>
              </a:defRPr>
            </a:lvl1pPr>
            <a:lvl2pPr>
              <a:defRPr>
                <a:latin typeface="IBM Plex Sans"/>
                <a:ea typeface="IBM Plex Sans"/>
                <a:cs typeface="IBM Plex Sans"/>
                <a:sym typeface="IBM Plex Sans"/>
              </a:defRPr>
            </a:lvl2pPr>
            <a:lvl3pPr>
              <a:defRPr>
                <a:latin typeface="IBM Plex Sans"/>
                <a:ea typeface="IBM Plex Sans"/>
                <a:cs typeface="IBM Plex Sans"/>
                <a:sym typeface="IBM Plex Sans"/>
              </a:defRPr>
            </a:lvl3pPr>
            <a:lvl4pPr>
              <a:defRPr>
                <a:latin typeface="IBM Plex Sans"/>
                <a:ea typeface="IBM Plex Sans"/>
                <a:cs typeface="IBM Plex Sans"/>
                <a:sym typeface="IBM Plex Sans"/>
              </a:defRPr>
            </a:lvl4pPr>
            <a:lvl5pPr>
              <a:defRPr>
                <a:latin typeface="IBM Plex Sans"/>
                <a:ea typeface="IBM Plex Sans"/>
                <a:cs typeface="IBM Plex Sans"/>
                <a:sym typeface="IBM Plex Sans"/>
              </a:defRPr>
            </a:lvl5pPr>
          </a:lstStyle>
          <a:p>
            <a:r>
              <a:t>Slide bullet text</a:t>
            </a:r>
          </a:p>
          <a:p>
            <a:pPr lvl="1"/>
            <a:endParaRPr/>
          </a:p>
          <a:p>
            <a:pPr lvl="2"/>
            <a:endParaRPr/>
          </a:p>
          <a:p>
            <a:pPr lvl="3"/>
            <a:endParaRPr/>
          </a:p>
          <a:p>
            <a:pPr lvl="4"/>
            <a:endParaRPr/>
          </a:p>
        </p:txBody>
      </p:sp>
      <p:sp>
        <p:nvSpPr>
          <p:cNvPr id="827" name="660384004_1290x1720.jpg"/>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828" name="Slide Title"/>
          <p:cNvSpPr txBox="1">
            <a:spLocks noGrp="1"/>
          </p:cNvSpPr>
          <p:nvPr>
            <p:ph type="title" hasCustomPrompt="1"/>
          </p:nvPr>
        </p:nvSpPr>
        <p:spPr>
          <a:xfrm>
            <a:off x="603250" y="539750"/>
            <a:ext cx="4889500" cy="717550"/>
          </a:xfrm>
          <a:prstGeom prst="rect">
            <a:avLst/>
          </a:prstGeom>
        </p:spPr>
        <p:txBody>
          <a:bodyPr/>
          <a:lstStyle>
            <a:lvl1pPr>
              <a:defRPr>
                <a:latin typeface="IBM Plex Sans"/>
                <a:ea typeface="IBM Plex Sans"/>
                <a:cs typeface="IBM Plex Sans"/>
                <a:sym typeface="IBM Plex Sans"/>
              </a:defRPr>
            </a:lvl1pPr>
          </a:lstStyle>
          <a:p>
            <a:r>
              <a:t>Slide Title</a:t>
            </a:r>
          </a:p>
        </p:txBody>
      </p:sp>
      <p:sp>
        <p:nvSpPr>
          <p:cNvPr id="829"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305129160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36" name="Slide Title"/>
          <p:cNvSpPr txBox="1">
            <a:spLocks noGrp="1"/>
          </p:cNvSpPr>
          <p:nvPr>
            <p:ph type="title" hasCustomPrompt="1"/>
          </p:nvPr>
        </p:nvSpPr>
        <p:spPr>
          <a:prstGeom prst="rect">
            <a:avLst/>
          </a:prstGeom>
        </p:spPr>
        <p:txBody>
          <a:bodyPr/>
          <a:lstStyle>
            <a:lvl1pPr>
              <a:defRPr>
                <a:latin typeface="IBM Plex Sans"/>
                <a:ea typeface="IBM Plex Sans"/>
                <a:cs typeface="IBM Plex Sans"/>
                <a:sym typeface="IBM Plex Sans"/>
              </a:defRPr>
            </a:lvl1pPr>
          </a:lstStyle>
          <a:p>
            <a:r>
              <a:t>Slide Title</a:t>
            </a:r>
          </a:p>
        </p:txBody>
      </p:sp>
      <p:sp>
        <p:nvSpPr>
          <p:cNvPr id="837"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Slide Subtitle</a:t>
            </a:r>
          </a:p>
        </p:txBody>
      </p:sp>
      <p:sp>
        <p:nvSpPr>
          <p:cNvPr id="838" name="Body Level One…"/>
          <p:cNvSpPr txBox="1">
            <a:spLocks noGrp="1"/>
          </p:cNvSpPr>
          <p:nvPr>
            <p:ph type="body" idx="1" hasCustomPrompt="1"/>
          </p:nvPr>
        </p:nvSpPr>
        <p:spPr>
          <a:prstGeom prst="rect">
            <a:avLst/>
          </a:prstGeom>
        </p:spPr>
        <p:txBody>
          <a:bodyPr/>
          <a:lstStyle>
            <a:lvl1pPr>
              <a:defRPr>
                <a:latin typeface="IBM Plex Sans"/>
                <a:ea typeface="IBM Plex Sans"/>
                <a:cs typeface="IBM Plex Sans"/>
                <a:sym typeface="IBM Plex Sans"/>
              </a:defRPr>
            </a:lvl1pPr>
            <a:lvl2pPr>
              <a:defRPr>
                <a:latin typeface="IBM Plex Sans"/>
                <a:ea typeface="IBM Plex Sans"/>
                <a:cs typeface="IBM Plex Sans"/>
                <a:sym typeface="IBM Plex Sans"/>
              </a:defRPr>
            </a:lvl2pPr>
            <a:lvl3pPr>
              <a:defRPr>
                <a:latin typeface="IBM Plex Sans"/>
                <a:ea typeface="IBM Plex Sans"/>
                <a:cs typeface="IBM Plex Sans"/>
                <a:sym typeface="IBM Plex Sans"/>
              </a:defRPr>
            </a:lvl3pPr>
            <a:lvl4pPr>
              <a:defRPr>
                <a:latin typeface="IBM Plex Sans"/>
                <a:ea typeface="IBM Plex Sans"/>
                <a:cs typeface="IBM Plex Sans"/>
                <a:sym typeface="IBM Plex Sans"/>
              </a:defRPr>
            </a:lvl4pPr>
            <a:lvl5pPr>
              <a:defRPr>
                <a:latin typeface="IBM Plex Sans"/>
                <a:ea typeface="IBM Plex Sans"/>
                <a:cs typeface="IBM Plex Sans"/>
                <a:sym typeface="IBM Plex Sans"/>
              </a:defRPr>
            </a:lvl5pPr>
          </a:lstStyle>
          <a:p>
            <a:r>
              <a:t>Slide bullet text</a:t>
            </a:r>
          </a:p>
          <a:p>
            <a:pPr lvl="1"/>
            <a:endParaRPr/>
          </a:p>
          <a:p>
            <a:pPr lvl="2"/>
            <a:endParaRPr/>
          </a:p>
          <a:p>
            <a:pPr lvl="3"/>
            <a:endParaRPr/>
          </a:p>
          <a:p>
            <a:pPr lvl="4"/>
            <a:endParaRPr/>
          </a:p>
        </p:txBody>
      </p:sp>
      <p:sp>
        <p:nvSpPr>
          <p:cNvPr id="839"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7335079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1_Title, Bullets &amp; Photo">
    <p:spTree>
      <p:nvGrpSpPr>
        <p:cNvPr id="1" name=""/>
        <p:cNvGrpSpPr/>
        <p:nvPr/>
      </p:nvGrpSpPr>
      <p:grpSpPr>
        <a:xfrm>
          <a:off x="0" y="0"/>
          <a:ext cx="0" cy="0"/>
          <a:chOff x="0" y="0"/>
          <a:chExt cx="0" cy="0"/>
        </a:xfrm>
      </p:grpSpPr>
      <p:sp>
        <p:nvSpPr>
          <p:cNvPr id="846" name="Body Level One…"/>
          <p:cNvSpPr txBox="1">
            <a:spLocks noGrp="1"/>
          </p:cNvSpPr>
          <p:nvPr>
            <p:ph type="body" sz="quarter" idx="1" hasCustomPrompt="1"/>
          </p:nvPr>
        </p:nvSpPr>
        <p:spPr>
          <a:xfrm>
            <a:off x="603250" y="1186481"/>
            <a:ext cx="4889500" cy="467391"/>
          </a:xfrm>
          <a:prstGeom prst="rect">
            <a:avLst/>
          </a:prstGeom>
        </p:spPr>
        <p:txBody>
          <a:bodyPr lIns="45718" tIns="45718" rIns="45718" bIns="45718"/>
          <a:lstStyle>
            <a:lvl1pPr marL="0" indent="0" defTabSz="387985">
              <a:lnSpc>
                <a:spcPct val="100000"/>
              </a:lnSpc>
              <a:spcBef>
                <a:spcPts val="0"/>
              </a:spcBef>
              <a:buSzTx/>
              <a:buNone/>
              <a:defRPr sz="2550" b="1">
                <a:latin typeface="IBM Plex Sans"/>
                <a:ea typeface="IBM Plex Sans"/>
                <a:cs typeface="IBM Plex Sans"/>
                <a:sym typeface="IBM Plex Sans"/>
              </a:defRPr>
            </a:lvl1pPr>
            <a:lvl2pPr marL="628650" indent="-323850" defTabSz="387985">
              <a:lnSpc>
                <a:spcPct val="100000"/>
              </a:lnSpc>
              <a:spcBef>
                <a:spcPts val="0"/>
              </a:spcBef>
              <a:defRPr sz="2550" b="1">
                <a:latin typeface="IBM Plex Sans"/>
                <a:ea typeface="IBM Plex Sans"/>
                <a:cs typeface="IBM Plex Sans"/>
                <a:sym typeface="IBM Plex Sans"/>
              </a:defRPr>
            </a:lvl2pPr>
            <a:lvl3pPr marL="933450" indent="-323850" defTabSz="387985">
              <a:lnSpc>
                <a:spcPct val="100000"/>
              </a:lnSpc>
              <a:spcBef>
                <a:spcPts val="0"/>
              </a:spcBef>
              <a:defRPr sz="2550" b="1">
                <a:latin typeface="IBM Plex Sans"/>
                <a:ea typeface="IBM Plex Sans"/>
                <a:cs typeface="IBM Plex Sans"/>
                <a:sym typeface="IBM Plex Sans"/>
              </a:defRPr>
            </a:lvl3pPr>
            <a:lvl4pPr marL="1238250" indent="-323850" defTabSz="387985">
              <a:lnSpc>
                <a:spcPct val="100000"/>
              </a:lnSpc>
              <a:spcBef>
                <a:spcPts val="0"/>
              </a:spcBef>
              <a:defRPr sz="2550" b="1">
                <a:latin typeface="IBM Plex Sans"/>
                <a:ea typeface="IBM Plex Sans"/>
                <a:cs typeface="IBM Plex Sans"/>
                <a:sym typeface="IBM Plex Sans"/>
              </a:defRPr>
            </a:lvl4pPr>
            <a:lvl5pPr marL="1543050" indent="-323850" defTabSz="387985">
              <a:lnSpc>
                <a:spcPct val="100000"/>
              </a:lnSpc>
              <a:spcBef>
                <a:spcPts val="0"/>
              </a:spcBef>
              <a:defRPr sz="2550" b="1">
                <a:latin typeface="IBM Plex Sans"/>
                <a:ea typeface="IBM Plex Sans"/>
                <a:cs typeface="IBM Plex Sans"/>
                <a:sym typeface="IBM Plex Sans"/>
              </a:defRPr>
            </a:lvl5pPr>
          </a:lstStyle>
          <a:p>
            <a:r>
              <a:t>Slide Subtitle</a:t>
            </a:r>
          </a:p>
          <a:p>
            <a:pPr lvl="1"/>
            <a:endParaRPr/>
          </a:p>
          <a:p>
            <a:pPr lvl="2"/>
            <a:endParaRPr/>
          </a:p>
          <a:p>
            <a:pPr lvl="3"/>
            <a:endParaRPr/>
          </a:p>
          <a:p>
            <a:pPr lvl="4"/>
            <a:endParaRPr/>
          </a:p>
        </p:txBody>
      </p:sp>
      <p:sp>
        <p:nvSpPr>
          <p:cNvPr id="847" name="Body Level One…"/>
          <p:cNvSpPr txBox="1">
            <a:spLocks noGrp="1"/>
          </p:cNvSpPr>
          <p:nvPr>
            <p:ph type="body" sz="half" idx="21" hasCustomPrompt="1"/>
          </p:nvPr>
        </p:nvSpPr>
        <p:spPr>
          <a:xfrm>
            <a:off x="603250" y="2124252"/>
            <a:ext cx="4889500" cy="4128316"/>
          </a:xfrm>
          <a:prstGeom prst="rect">
            <a:avLst/>
          </a:prstGeom>
        </p:spPr>
        <p:txBody>
          <a:bodyPr/>
          <a:lstStyle>
            <a:lvl1pPr defTabSz="1219169">
              <a:defRPr>
                <a:latin typeface="IBM Plex Sans"/>
                <a:ea typeface="IBM Plex Sans"/>
                <a:cs typeface="IBM Plex Sans"/>
                <a:sym typeface="IBM Plex Sans"/>
              </a:defRPr>
            </a:lvl1pPr>
          </a:lstStyle>
          <a:p>
            <a:r>
              <a:t>Slide bullet text</a:t>
            </a:r>
          </a:p>
        </p:txBody>
      </p:sp>
      <p:sp>
        <p:nvSpPr>
          <p:cNvPr id="848" name="660384004_1290x1720.jpg"/>
          <p:cNvSpPr>
            <a:spLocks noGrp="1"/>
          </p:cNvSpPr>
          <p:nvPr>
            <p:ph type="pic" idx="22"/>
          </p:nvPr>
        </p:nvSpPr>
        <p:spPr>
          <a:xfrm>
            <a:off x="6096000" y="-203633"/>
            <a:ext cx="5458437" cy="7277917"/>
          </a:xfrm>
          <a:prstGeom prst="rect">
            <a:avLst/>
          </a:prstGeom>
        </p:spPr>
        <p:txBody>
          <a:bodyPr lIns="91439" tIns="45719" rIns="91439" bIns="45719">
            <a:noAutofit/>
          </a:bodyPr>
          <a:lstStyle/>
          <a:p>
            <a:endParaRPr/>
          </a:p>
        </p:txBody>
      </p:sp>
      <p:sp>
        <p:nvSpPr>
          <p:cNvPr id="849" name="Slide Title"/>
          <p:cNvSpPr txBox="1">
            <a:spLocks noGrp="1"/>
          </p:cNvSpPr>
          <p:nvPr>
            <p:ph type="title" hasCustomPrompt="1"/>
          </p:nvPr>
        </p:nvSpPr>
        <p:spPr>
          <a:xfrm>
            <a:off x="603250" y="539750"/>
            <a:ext cx="4889500" cy="717550"/>
          </a:xfrm>
          <a:prstGeom prst="rect">
            <a:avLst/>
          </a:prstGeom>
        </p:spPr>
        <p:txBody>
          <a:bodyPr/>
          <a:lstStyle>
            <a:lvl1pPr defTabSz="1219169">
              <a:defRPr spc="-85">
                <a:latin typeface="IBM Plex Sans"/>
                <a:ea typeface="IBM Plex Sans"/>
                <a:cs typeface="IBM Plex Sans"/>
                <a:sym typeface="IBM Plex Sans"/>
              </a:defRPr>
            </a:lvl1pPr>
          </a:lstStyle>
          <a:p>
            <a:r>
              <a:t>Slide Title</a:t>
            </a:r>
          </a:p>
        </p:txBody>
      </p:sp>
      <p:sp>
        <p:nvSpPr>
          <p:cNvPr id="850" name="Slide Number"/>
          <p:cNvSpPr txBox="1">
            <a:spLocks noGrp="1"/>
          </p:cNvSpPr>
          <p:nvPr>
            <p:ph type="sldNum" sz="quarter" idx="2"/>
          </p:nvPr>
        </p:nvSpPr>
        <p:spPr>
          <a:xfrm>
            <a:off x="6000750" y="6486708"/>
            <a:ext cx="227626" cy="241092"/>
          </a:xfrm>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55340955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10"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387985">
              <a:lnSpc>
                <a:spcPct val="100000"/>
              </a:lnSpc>
              <a:spcBef>
                <a:spcPts val="0"/>
              </a:spcBef>
              <a:buSzTx/>
              <a:buNone/>
              <a:defRPr sz="2585" b="1">
                <a:latin typeface="IBM Plex Sans"/>
                <a:ea typeface="IBM Plex Sans"/>
                <a:cs typeface="IBM Plex Sans"/>
                <a:sym typeface="IBM Plex Sans"/>
              </a:defRPr>
            </a:lvl1pPr>
          </a:lstStyle>
          <a:p>
            <a:r>
              <a:t>Slide Subtitle</a:t>
            </a:r>
          </a:p>
        </p:txBody>
      </p:sp>
      <p:sp>
        <p:nvSpPr>
          <p:cNvPr id="911" name="Body Level One…"/>
          <p:cNvSpPr txBox="1">
            <a:spLocks noGrp="1"/>
          </p:cNvSpPr>
          <p:nvPr>
            <p:ph type="body" sz="half" idx="1" hasCustomPrompt="1"/>
          </p:nvPr>
        </p:nvSpPr>
        <p:spPr>
          <a:xfrm>
            <a:off x="603250" y="2124252"/>
            <a:ext cx="4889500" cy="4128315"/>
          </a:xfrm>
          <a:prstGeom prst="rect">
            <a:avLst/>
          </a:prstGeom>
        </p:spPr>
        <p:txBody>
          <a:bodyPr/>
          <a:lstStyle>
            <a:lvl1pPr>
              <a:defRPr>
                <a:latin typeface="IBM Plex Sans"/>
                <a:ea typeface="IBM Plex Sans"/>
                <a:cs typeface="IBM Plex Sans"/>
                <a:sym typeface="IBM Plex Sans"/>
              </a:defRPr>
            </a:lvl1pPr>
            <a:lvl2pPr>
              <a:defRPr>
                <a:latin typeface="IBM Plex Sans"/>
                <a:ea typeface="IBM Plex Sans"/>
                <a:cs typeface="IBM Plex Sans"/>
                <a:sym typeface="IBM Plex Sans"/>
              </a:defRPr>
            </a:lvl2pPr>
            <a:lvl3pPr>
              <a:defRPr>
                <a:latin typeface="IBM Plex Sans"/>
                <a:ea typeface="IBM Plex Sans"/>
                <a:cs typeface="IBM Plex Sans"/>
                <a:sym typeface="IBM Plex Sans"/>
              </a:defRPr>
            </a:lvl3pPr>
            <a:lvl4pPr>
              <a:defRPr>
                <a:latin typeface="IBM Plex Sans"/>
                <a:ea typeface="IBM Plex Sans"/>
                <a:cs typeface="IBM Plex Sans"/>
                <a:sym typeface="IBM Plex Sans"/>
              </a:defRPr>
            </a:lvl4pPr>
            <a:lvl5pPr>
              <a:defRPr>
                <a:latin typeface="IBM Plex Sans"/>
                <a:ea typeface="IBM Plex Sans"/>
                <a:cs typeface="IBM Plex Sans"/>
                <a:sym typeface="IBM Plex Sans"/>
              </a:defRPr>
            </a:lvl5pPr>
          </a:lstStyle>
          <a:p>
            <a:r>
              <a:t>Slide bullet text</a:t>
            </a:r>
          </a:p>
          <a:p>
            <a:pPr lvl="1"/>
            <a:endParaRPr/>
          </a:p>
          <a:p>
            <a:pPr lvl="2"/>
            <a:endParaRPr/>
          </a:p>
          <a:p>
            <a:pPr lvl="3"/>
            <a:endParaRPr/>
          </a:p>
          <a:p>
            <a:pPr lvl="4"/>
            <a:endParaRPr/>
          </a:p>
        </p:txBody>
      </p:sp>
      <p:sp>
        <p:nvSpPr>
          <p:cNvPr id="912" name="660384004_1290x1720.jpg"/>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913" name="Slide Title"/>
          <p:cNvSpPr txBox="1">
            <a:spLocks noGrp="1"/>
          </p:cNvSpPr>
          <p:nvPr>
            <p:ph type="title" hasCustomPrompt="1"/>
          </p:nvPr>
        </p:nvSpPr>
        <p:spPr>
          <a:xfrm>
            <a:off x="603250" y="539750"/>
            <a:ext cx="4889500" cy="717550"/>
          </a:xfrm>
          <a:prstGeom prst="rect">
            <a:avLst/>
          </a:prstGeom>
        </p:spPr>
        <p:txBody>
          <a:bodyPr/>
          <a:lstStyle>
            <a:lvl1pPr>
              <a:defRPr>
                <a:latin typeface="IBM Plex Sans"/>
                <a:ea typeface="IBM Plex Sans"/>
                <a:cs typeface="IBM Plex Sans"/>
                <a:sym typeface="IBM Plex Sans"/>
              </a:defRPr>
            </a:lvl1pPr>
          </a:lstStyle>
          <a:p>
            <a:r>
              <a:t>Slide Title</a:t>
            </a:r>
          </a:p>
        </p:txBody>
      </p:sp>
      <p:sp>
        <p:nvSpPr>
          <p:cNvPr id="914"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68013511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1" cy="763524"/>
          </a:xfrm>
        </p:spPr>
        <p:txBody>
          <a:bodyPr/>
          <a:lstStyle>
            <a:lvl1pPr>
              <a:lnSpc>
                <a:spcPct val="110000"/>
              </a:lnSpc>
              <a:defRPr sz="1400">
                <a:solidFill>
                  <a:schemeClr val="tx2"/>
                </a:solidFill>
              </a:defRPr>
            </a:lvl1pPr>
          </a:lstStyle>
          <a:p>
            <a:r>
              <a:rPr lang="en-US" dirty="0"/>
              <a:t>Click to edit Master title style</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20"/>
            <a:ext cx="135437"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AF4BF553-CA33-844F-B6E8-C5BD0BFD4F1F}" type="slidenum">
              <a:rPr lang="en-IL" smtClean="0"/>
              <a:t>‹#›</a:t>
            </a:fld>
            <a:endParaRPr lang="en-IL"/>
          </a:p>
        </p:txBody>
      </p:sp>
      <p:sp>
        <p:nvSpPr>
          <p:cNvPr id="4" name="Footer Placeholder 1">
            <a:extLst>
              <a:ext uri="{FF2B5EF4-FFF2-40B4-BE49-F238E27FC236}">
                <a16:creationId xmlns:a16="http://schemas.microsoft.com/office/drawing/2014/main" id="{43A9828E-59C5-8F35-8188-B2E56BD7E973}"/>
              </a:ext>
            </a:extLst>
          </p:cNvPr>
          <p:cNvSpPr>
            <a:spLocks noGrp="1"/>
          </p:cNvSpPr>
          <p:nvPr>
            <p:ph type="ftr" sz="quarter" idx="3"/>
          </p:nvPr>
        </p:nvSpPr>
        <p:spPr>
          <a:xfrm>
            <a:off x="284125" y="6402118"/>
            <a:ext cx="2477766"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endParaRPr lang="en-IL"/>
          </a:p>
        </p:txBody>
      </p:sp>
      <p:sp>
        <p:nvSpPr>
          <p:cNvPr id="3" name="TextBox 2">
            <a:extLst>
              <a:ext uri="{FF2B5EF4-FFF2-40B4-BE49-F238E27FC236}">
                <a16:creationId xmlns:a16="http://schemas.microsoft.com/office/drawing/2014/main" id="{0BE8AB1E-7BE5-87A1-C67B-79770E54EAF3}"/>
              </a:ext>
            </a:extLst>
          </p:cNvPr>
          <p:cNvSpPr txBox="1"/>
          <p:nvPr/>
        </p:nvSpPr>
        <p:spPr>
          <a:xfrm>
            <a:off x="10659754" y="6469507"/>
            <a:ext cx="92113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9078">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4428277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9" y="1658112"/>
            <a:ext cx="549850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IL"/>
          </a:p>
        </p:txBody>
      </p:sp>
      <p:sp>
        <p:nvSpPr>
          <p:cNvPr id="4" name="Slide Number Placeholder"/>
          <p:cNvSpPr>
            <a:spLocks noGrp="1"/>
          </p:cNvSpPr>
          <p:nvPr>
            <p:ph type="sldNum" sz="quarter" idx="11"/>
          </p:nvPr>
        </p:nvSpPr>
        <p:spPr>
          <a:xfrm>
            <a:off x="6005512" y="6486708"/>
            <a:ext cx="227626" cy="241092"/>
          </a:xfrm>
        </p:spPr>
        <p:txBody>
          <a:bodyPr/>
          <a:lstStyle>
            <a:lvl1pPr>
              <a:defRPr>
                <a:solidFill>
                  <a:schemeClr val="tx1"/>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553404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21"/>
            <a:ext cx="135436"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AF4BF553-CA33-844F-B6E8-C5BD0BFD4F1F}" type="slidenum">
              <a:rPr lang="en-IL" smtClean="0"/>
              <a:t>‹#›</a:t>
            </a:fld>
            <a:endParaRPr lang="en-IL"/>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3" y="191937"/>
            <a:ext cx="7345034" cy="1429544"/>
          </a:xfrm>
        </p:spPr>
        <p:txBody>
          <a:bodyPr rIns="457200"/>
          <a:lstStyle>
            <a:lvl1pPr>
              <a:lnSpc>
                <a:spcPct val="100000"/>
              </a:lnSpc>
              <a:defRPr sz="3198">
                <a:solidFill>
                  <a:schemeClr val="tx2"/>
                </a:solidFill>
              </a:defRPr>
            </a:lvl1pPr>
          </a:lstStyle>
          <a:p>
            <a:r>
              <a:rPr lang="en-US"/>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7"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endParaRPr lang="en-IL"/>
          </a:p>
        </p:txBody>
      </p:sp>
    </p:spTree>
    <p:extLst>
      <p:ext uri="{BB962C8B-B14F-4D97-AF65-F5344CB8AC3E}">
        <p14:creationId xmlns:p14="http://schemas.microsoft.com/office/powerpoint/2010/main" val="148242633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theme" Target="../theme/theme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A8AD98-DDCD-0EE5-E9FE-44F4B0079D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A95320E-2858-F2C1-299B-79CE46191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AACC8E7-F2E3-ACBF-9F23-064F1E2BA8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AB6408AB-3D1D-0C48-A396-79EEFD0DD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84388632-A330-B3F1-8E9B-E6956CA53A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663611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5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308807760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Lst>
  <mc:AlternateContent xmlns:mc="http://schemas.openxmlformats.org/markup-compatibility/2006" xmlns:p14="http://schemas.microsoft.com/office/powerpoint/2010/main">
    <mc:Choice Requires="p14">
      <p:transition p14:dur="0" advTm="0"/>
    </mc:Choice>
    <mc:Fallback xmlns="">
      <p:transition advTm="0"/>
    </mc:Fallback>
  </mc:AlternateContent>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03250" y="539750"/>
            <a:ext cx="10985500"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603250" y="2124252"/>
            <a:ext cx="10985500" cy="4128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000750" y="6486708"/>
            <a:ext cx="227626" cy="241092"/>
          </a:xfrm>
          <a:prstGeom prst="rect">
            <a:avLst/>
          </a:prstGeom>
          <a:ln w="12700">
            <a:miter lim="400000"/>
          </a:ln>
        </p:spPr>
        <p:txBody>
          <a:bodyPr wrap="none" lIns="50800" tIns="50800" rIns="50800" bIns="50800" anchor="b">
            <a:spAutoFit/>
          </a:bodyPr>
          <a:lstStyle>
            <a:lvl1pPr defTabSz="292100">
              <a:defRPr sz="900">
                <a:solidFill>
                  <a:srgbClr val="000000"/>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144189513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Lst>
  <mc:AlternateContent xmlns:mc="http://schemas.openxmlformats.org/markup-compatibility/2006" xmlns:p14="http://schemas.microsoft.com/office/powerpoint/2010/main">
    <mc:Choice Requires="p14">
      <p:transition p14:dur="0" advTm="0"/>
    </mc:Choice>
    <mc:Fallback xmlns="">
      <p:transition advTm="0"/>
    </mc:Fallback>
  </mc:AlternateContent>
  <p:txStyles>
    <p:titleStyle>
      <a:lvl1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1pPr>
      <a:lvl2pPr marL="0" marR="0" indent="228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2pPr>
      <a:lvl3pPr marL="0" marR="0" indent="457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3pPr>
      <a:lvl4pPr marL="0" marR="0" indent="685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4pPr>
      <a:lvl5pPr marL="0" marR="0" indent="9144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5pPr>
      <a:lvl6pPr marL="0" marR="0" indent="11430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6pPr>
      <a:lvl7pPr marL="0" marR="0" indent="1371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7pPr>
      <a:lvl8pPr marL="0" marR="0" indent="1600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8pPr>
      <a:lvl9pPr marL="0" marR="0" indent="1828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9pPr>
    </p:titleStyle>
    <p:body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228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457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685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9144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11430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1371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1600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1828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9.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slideLayout" Target="../slideLayouts/slideLayout14.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themeOverride" Target="../theme/themeOverride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themeOverride" Target="../theme/themeOverride2.xml"/><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9.xml"/><Relationship Id="rId1" Type="http://schemas.openxmlformats.org/officeDocument/2006/relationships/themeOverride" Target="../theme/themeOverride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video" Target="../media/media2.mov"/><Relationship Id="rId2" Type="http://schemas.microsoft.com/office/2007/relationships/media" Target="../media/media2.mov"/><Relationship Id="rId1" Type="http://schemas.openxmlformats.org/officeDocument/2006/relationships/themeOverride" Target="../theme/themeOverride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DEB48-49C9-A918-DB06-F002CEEAE9C0}"/>
            </a:ext>
          </a:extLst>
        </p:cNvPr>
        <p:cNvGrpSpPr/>
        <p:nvPr/>
      </p:nvGrpSpPr>
      <p:grpSpPr>
        <a:xfrm>
          <a:off x="0" y="0"/>
          <a:ext cx="0" cy="0"/>
          <a:chOff x="0" y="0"/>
          <a:chExt cx="0" cy="0"/>
        </a:xfrm>
      </p:grpSpPr>
      <p:pic>
        <p:nvPicPr>
          <p:cNvPr id="41" name="AdobeStock_1526537719">
            <a:hlinkClick r:id="" action="ppaction://media"/>
            <a:extLst>
              <a:ext uri="{FF2B5EF4-FFF2-40B4-BE49-F238E27FC236}">
                <a16:creationId xmlns:a16="http://schemas.microsoft.com/office/drawing/2014/main" id="{FDF51F30-3A78-493F-F97B-9AC4166A50D6}"/>
              </a:ext>
            </a:extLst>
          </p:cNvPr>
          <p:cNvPicPr>
            <a:picLocks noChangeAspect="1"/>
          </p:cNvPicPr>
          <p:nvPr>
            <a:videoFile r:link="rId2"/>
            <p:extLst>
              <p:ext uri="{DAA4B4D4-6D71-4841-9C94-3DE7FCFB9230}">
                <p14:media xmlns:p14="http://schemas.microsoft.com/office/powerpoint/2010/main" r:embed="rId1"/>
              </p:ext>
            </p:extLst>
          </p:nvPr>
        </p:nvPicPr>
        <p:blipFill>
          <a:blip r:embed="rId5">
            <a:lum/>
          </a:blip>
          <a:stretch>
            <a:fillRect/>
          </a:stretch>
        </p:blipFill>
        <p:spPr>
          <a:xfrm flipH="1">
            <a:off x="0" y="0"/>
            <a:ext cx="12192000" cy="6858000"/>
          </a:xfrm>
          <a:prstGeom prst="rect">
            <a:avLst/>
          </a:prstGeom>
        </p:spPr>
      </p:pic>
      <p:sp>
        <p:nvSpPr>
          <p:cNvPr id="7" name="Text Placeholder 6">
            <a:extLst>
              <a:ext uri="{FF2B5EF4-FFF2-40B4-BE49-F238E27FC236}">
                <a16:creationId xmlns:a16="http://schemas.microsoft.com/office/drawing/2014/main" id="{4EA242CC-0A21-4265-A55F-751DD0DFF2A6}"/>
              </a:ext>
            </a:extLst>
          </p:cNvPr>
          <p:cNvSpPr>
            <a:spLocks noGrp="1"/>
          </p:cNvSpPr>
          <p:nvPr>
            <p:ph type="body" idx="4294967295"/>
          </p:nvPr>
        </p:nvSpPr>
        <p:spPr>
          <a:xfrm>
            <a:off x="723624" y="713138"/>
            <a:ext cx="9361669" cy="822325"/>
          </a:xfrm>
        </p:spPr>
        <p:txBody>
          <a:bodyPr>
            <a:noAutofit/>
          </a:bodyPr>
          <a:lstStyle/>
          <a:p>
            <a:pPr marL="0" indent="0">
              <a:buNone/>
            </a:pPr>
            <a:r>
              <a:rPr lang="en-US" sz="4400" dirty="0">
                <a:solidFill>
                  <a:schemeClr val="bg1"/>
                </a:solidFill>
                <a:latin typeface="IBM Plex Sans ExtLt" panose="020B0303050203000203" pitchFamily="34" charset="0"/>
              </a:rPr>
              <a:t>Agentic AI  with </a:t>
            </a:r>
            <a:r>
              <a:rPr lang="en-US" sz="4400" b="1" dirty="0">
                <a:solidFill>
                  <a:schemeClr val="bg1"/>
                </a:solidFill>
                <a:latin typeface="IBM Plex Sans Light" panose="020B0403050203000203" pitchFamily="34" charset="0"/>
              </a:rPr>
              <a:t>watsonx</a:t>
            </a:r>
            <a:r>
              <a:rPr lang="en-US" sz="4400" dirty="0">
                <a:solidFill>
                  <a:schemeClr val="bg1"/>
                </a:solidFill>
                <a:latin typeface="IBM Plex Sans ExtLt" panose="020B0303050203000203" pitchFamily="34" charset="0"/>
              </a:rPr>
              <a:t> and ABP</a:t>
            </a:r>
          </a:p>
          <a:p>
            <a:pPr marL="0" indent="0">
              <a:buNone/>
            </a:pPr>
            <a:endParaRPr lang="en-US" sz="4400" dirty="0">
              <a:solidFill>
                <a:schemeClr val="bg1"/>
              </a:solidFill>
              <a:latin typeface="IBM Plex Sans ExtLt" panose="020B0303050203000203" pitchFamily="34" charset="0"/>
            </a:endParaRPr>
          </a:p>
          <a:p>
            <a:pPr marL="0" indent="0">
              <a:buNone/>
            </a:pPr>
            <a:endParaRPr lang="en-US" sz="4400" dirty="0">
              <a:solidFill>
                <a:schemeClr val="bg1"/>
              </a:solidFill>
              <a:latin typeface="IBM Plex Sans ExtLt" panose="020B0303050203000203" pitchFamily="34" charset="0"/>
            </a:endParaRPr>
          </a:p>
          <a:p>
            <a:pPr marL="0" indent="0">
              <a:lnSpc>
                <a:spcPts val="2000"/>
              </a:lnSpc>
              <a:buNone/>
            </a:pPr>
            <a:endParaRPr lang="en-US" sz="4400" dirty="0">
              <a:solidFill>
                <a:schemeClr val="bg1"/>
              </a:solidFill>
              <a:latin typeface="IBM Plex Sans ExtLt" panose="020B0303050203000203" pitchFamily="34" charset="0"/>
            </a:endParaRPr>
          </a:p>
          <a:p>
            <a:pPr marL="0" indent="0">
              <a:lnSpc>
                <a:spcPts val="13000"/>
              </a:lnSpc>
              <a:buNone/>
            </a:pPr>
            <a:r>
              <a:rPr lang="en-US" sz="8800" dirty="0">
                <a:solidFill>
                  <a:srgbClr val="F580FE"/>
                </a:solidFill>
                <a:latin typeface="IBM Plex Sans" panose="020B0503050203000203" pitchFamily="34" charset="0"/>
              </a:rPr>
              <a:t>#</a:t>
            </a:r>
            <a:r>
              <a:rPr lang="en-US" sz="8800" i="1" dirty="0">
                <a:solidFill>
                  <a:srgbClr val="F580FE"/>
                </a:solidFill>
                <a:latin typeface="IBM Plex Sans" panose="020B0503050203000203" pitchFamily="34" charset="0"/>
              </a:rPr>
              <a:t>let’s create</a:t>
            </a:r>
            <a:endParaRPr lang="en-US" sz="8800" i="1" dirty="0">
              <a:solidFill>
                <a:schemeClr val="bg1"/>
              </a:solidFill>
              <a:latin typeface="IBM Plex Sans" panose="020B0503050203000203" pitchFamily="34" charset="0"/>
            </a:endParaRPr>
          </a:p>
          <a:p>
            <a:pPr marL="0" indent="0">
              <a:buNone/>
            </a:pPr>
            <a:r>
              <a:rPr lang="en-US" sz="3200" dirty="0">
                <a:solidFill>
                  <a:schemeClr val="bg1"/>
                </a:solidFill>
                <a:latin typeface="IBM Plex Sans" panose="020B0503050203000203" pitchFamily="34" charset="0"/>
              </a:rPr>
              <a:t> </a:t>
            </a:r>
          </a:p>
        </p:txBody>
      </p:sp>
      <p:sp>
        <p:nvSpPr>
          <p:cNvPr id="28" name="TextBox 27">
            <a:extLst>
              <a:ext uri="{FF2B5EF4-FFF2-40B4-BE49-F238E27FC236}">
                <a16:creationId xmlns:a16="http://schemas.microsoft.com/office/drawing/2014/main" id="{A519AA9E-4E19-83AC-1201-055A6C664C81}"/>
              </a:ext>
            </a:extLst>
          </p:cNvPr>
          <p:cNvSpPr txBox="1"/>
          <p:nvPr/>
        </p:nvSpPr>
        <p:spPr>
          <a:xfrm>
            <a:off x="9495121" y="6171182"/>
            <a:ext cx="237511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L" dirty="0" err="1">
                <a:solidFill>
                  <a:schemeClr val="bg1"/>
                </a:solidFill>
              </a:rPr>
              <a:t>watson</a:t>
            </a:r>
            <a:r>
              <a:rPr lang="en-IL" dirty="0" err="1">
                <a:solidFill>
                  <a:srgbClr val="0066FF"/>
                </a:solidFill>
              </a:rPr>
              <a:t>x</a:t>
            </a:r>
            <a:r>
              <a:rPr lang="en-IL" dirty="0">
                <a:solidFill>
                  <a:schemeClr val="bg1"/>
                </a:solidFill>
              </a:rPr>
              <a:t> </a:t>
            </a:r>
            <a:r>
              <a:rPr lang="en-US" dirty="0">
                <a:solidFill>
                  <a:schemeClr val="bg1"/>
                </a:solidFill>
              </a:rPr>
              <a:t>O</a:t>
            </a:r>
            <a:r>
              <a:rPr lang="en-IL" dirty="0" err="1">
                <a:solidFill>
                  <a:schemeClr val="bg1"/>
                </a:solidFill>
              </a:rPr>
              <a:t>rchestrate</a:t>
            </a:r>
            <a:endParaRPr lang="en-IL" dirty="0">
              <a:solidFill>
                <a:schemeClr val="bg1"/>
              </a:solidFill>
            </a:endParaRPr>
          </a:p>
        </p:txBody>
      </p:sp>
      <p:grpSp>
        <p:nvGrpSpPr>
          <p:cNvPr id="32" name="Group 31">
            <a:extLst>
              <a:ext uri="{FF2B5EF4-FFF2-40B4-BE49-F238E27FC236}">
                <a16:creationId xmlns:a16="http://schemas.microsoft.com/office/drawing/2014/main" id="{8BAA0871-7E66-A9AB-E64B-93AD6571C678}"/>
              </a:ext>
            </a:extLst>
          </p:cNvPr>
          <p:cNvGrpSpPr/>
          <p:nvPr/>
        </p:nvGrpSpPr>
        <p:grpSpPr>
          <a:xfrm>
            <a:off x="6832733" y="6018479"/>
            <a:ext cx="2283193" cy="735925"/>
            <a:chOff x="8701908" y="5511800"/>
            <a:chExt cx="2283193" cy="735925"/>
          </a:xfrm>
        </p:grpSpPr>
        <p:pic>
          <p:nvPicPr>
            <p:cNvPr id="30" name="Picture 29" descr="A black background with white text&#10;&#10;AI-generated content may be incorrect.">
              <a:extLst>
                <a:ext uri="{FF2B5EF4-FFF2-40B4-BE49-F238E27FC236}">
                  <a16:creationId xmlns:a16="http://schemas.microsoft.com/office/drawing/2014/main" id="{8C895982-DC6E-56B8-7824-1D627D96A8BC}"/>
                </a:ext>
              </a:extLst>
            </p:cNvPr>
            <p:cNvPicPr>
              <a:picLocks noChangeAspect="1"/>
            </p:cNvPicPr>
            <p:nvPr/>
          </p:nvPicPr>
          <p:blipFill>
            <a:blip r:embed="rId6"/>
            <a:srcRect l="27597"/>
            <a:stretch/>
          </p:blipFill>
          <p:spPr>
            <a:xfrm>
              <a:off x="9266299" y="5511800"/>
              <a:ext cx="1718802" cy="735925"/>
            </a:xfrm>
            <a:prstGeom prst="rect">
              <a:avLst/>
            </a:prstGeom>
          </p:spPr>
        </p:pic>
        <p:pic>
          <p:nvPicPr>
            <p:cNvPr id="18" name="Picture 17" descr="A black background with white letters&#10;&#10;AI-generated content may be incorrect.">
              <a:extLst>
                <a:ext uri="{FF2B5EF4-FFF2-40B4-BE49-F238E27FC236}">
                  <a16:creationId xmlns:a16="http://schemas.microsoft.com/office/drawing/2014/main" id="{DB603BD8-D5D2-3EAC-6EE0-99960639FA2B}"/>
                </a:ext>
              </a:extLst>
            </p:cNvPr>
            <p:cNvPicPr>
              <a:picLocks noChangeAspect="1"/>
            </p:cNvPicPr>
            <p:nvPr/>
          </p:nvPicPr>
          <p:blipFill>
            <a:blip r:embed="rId7"/>
            <a:srcRect r="72646" b="-3974"/>
            <a:stretch/>
          </p:blipFill>
          <p:spPr>
            <a:xfrm>
              <a:off x="8701908" y="5531919"/>
              <a:ext cx="618430" cy="693824"/>
            </a:xfrm>
            <a:prstGeom prst="rect">
              <a:avLst/>
            </a:prstGeom>
          </p:spPr>
        </p:pic>
      </p:grpSp>
      <p:pic>
        <p:nvPicPr>
          <p:cNvPr id="34" name="Graphic 33">
            <a:extLst>
              <a:ext uri="{FF2B5EF4-FFF2-40B4-BE49-F238E27FC236}">
                <a16:creationId xmlns:a16="http://schemas.microsoft.com/office/drawing/2014/main" id="{9638DF36-3408-197F-9A5F-4ACD67D189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0664" y="-2456688"/>
            <a:ext cx="1042416" cy="1042416"/>
          </a:xfrm>
          <a:prstGeom prst="rect">
            <a:avLst/>
          </a:prstGeom>
        </p:spPr>
      </p:pic>
    </p:spTree>
    <p:extLst>
      <p:ext uri="{BB962C8B-B14F-4D97-AF65-F5344CB8AC3E}">
        <p14:creationId xmlns:p14="http://schemas.microsoft.com/office/powerpoint/2010/main" val="107546482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67"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10000" fill="hold" display="0">
                  <p:stCondLst>
                    <p:cond delay="indefinite"/>
                  </p:stCondLst>
                </p:cTn>
                <p:tgtEl>
                  <p:spTgt spid="4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86B64B-4091-0DDF-B44B-FE79D128C33A}"/>
            </a:ext>
          </a:extLst>
        </p:cNvPr>
        <p:cNvGrpSpPr/>
        <p:nvPr/>
      </p:nvGrpSpPr>
      <p:grpSpPr>
        <a:xfrm>
          <a:off x="0" y="0"/>
          <a:ext cx="0" cy="0"/>
          <a:chOff x="0" y="0"/>
          <a:chExt cx="0" cy="0"/>
        </a:xfrm>
      </p:grpSpPr>
      <p:sp>
        <p:nvSpPr>
          <p:cNvPr id="58" name="Rectangle 57">
            <a:extLst>
              <a:ext uri="{FF2B5EF4-FFF2-40B4-BE49-F238E27FC236}">
                <a16:creationId xmlns:a16="http://schemas.microsoft.com/office/drawing/2014/main" id="{5C90802A-E281-55D4-966E-29A588ABD043}"/>
              </a:ext>
            </a:extLst>
          </p:cNvPr>
          <p:cNvSpPr/>
          <p:nvPr/>
        </p:nvSpPr>
        <p:spPr bwMode="auto">
          <a:xfrm>
            <a:off x="0" y="5589322"/>
            <a:ext cx="12206245" cy="126867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IL" sz="2000" b="0" i="0" u="none" strike="noStrike" cap="none" normalizeH="0" baseline="0" dirty="0">
              <a:ln>
                <a:noFill/>
              </a:ln>
              <a:solidFill>
                <a:schemeClr val="tx1"/>
              </a:solidFill>
              <a:effectLst/>
              <a:latin typeface="+mn-lt"/>
            </a:endParaRPr>
          </a:p>
        </p:txBody>
      </p:sp>
      <p:sp>
        <p:nvSpPr>
          <p:cNvPr id="27" name="TextBox 26">
            <a:extLst>
              <a:ext uri="{FF2B5EF4-FFF2-40B4-BE49-F238E27FC236}">
                <a16:creationId xmlns:a16="http://schemas.microsoft.com/office/drawing/2014/main" id="{50FA4FC4-EBB2-4BA2-B248-9BC7FC5CB8E6}"/>
              </a:ext>
            </a:extLst>
          </p:cNvPr>
          <p:cNvSpPr txBox="1"/>
          <p:nvPr/>
        </p:nvSpPr>
        <p:spPr>
          <a:xfrm>
            <a:off x="4386324" y="1178781"/>
            <a:ext cx="3419352" cy="3225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1218712">
              <a:spcBef>
                <a:spcPts val="1450"/>
              </a:spcBef>
              <a:buSzPct val="100000"/>
              <a:defRPr/>
            </a:pPr>
            <a:r>
              <a:rPr lang="en-US" sz="2400" b="1" kern="0" dirty="0" err="1">
                <a:solidFill>
                  <a:schemeClr val="bg1"/>
                </a:solidFill>
                <a:latin typeface="+mj-lt"/>
                <a:sym typeface="IBM Plex Sans Light"/>
              </a:rPr>
              <a:t>watson</a:t>
            </a:r>
            <a:r>
              <a:rPr lang="en-US" sz="2400" b="1" kern="0" dirty="0" err="1">
                <a:solidFill>
                  <a:srgbClr val="0066FF"/>
                </a:solidFill>
                <a:latin typeface="+mj-lt"/>
                <a:sym typeface="IBM Plex Sans Light"/>
              </a:rPr>
              <a:t>x</a:t>
            </a:r>
            <a:r>
              <a:rPr lang="en-US" sz="2400" kern="0" dirty="0">
                <a:solidFill>
                  <a:schemeClr val="bg1"/>
                </a:solidFill>
                <a:latin typeface="+mj-lt"/>
                <a:sym typeface="IBM Plex Sans Light"/>
              </a:rPr>
              <a:t> Orchestrate</a:t>
            </a:r>
          </a:p>
        </p:txBody>
      </p:sp>
      <p:grpSp>
        <p:nvGrpSpPr>
          <p:cNvPr id="35" name="Group 34">
            <a:extLst>
              <a:ext uri="{FF2B5EF4-FFF2-40B4-BE49-F238E27FC236}">
                <a16:creationId xmlns:a16="http://schemas.microsoft.com/office/drawing/2014/main" id="{F8777476-2D0E-63B1-1A14-906E620F8CCD}"/>
              </a:ext>
            </a:extLst>
          </p:cNvPr>
          <p:cNvGrpSpPr/>
          <p:nvPr/>
        </p:nvGrpSpPr>
        <p:grpSpPr>
          <a:xfrm>
            <a:off x="2744373" y="768251"/>
            <a:ext cx="6703255" cy="2376904"/>
            <a:chOff x="2833408" y="1118517"/>
            <a:chExt cx="6703255" cy="3540040"/>
          </a:xfrm>
        </p:grpSpPr>
        <p:sp>
          <p:nvSpPr>
            <p:cNvPr id="28" name="Arc 27">
              <a:extLst>
                <a:ext uri="{FF2B5EF4-FFF2-40B4-BE49-F238E27FC236}">
                  <a16:creationId xmlns:a16="http://schemas.microsoft.com/office/drawing/2014/main" id="{672DD1B6-1481-B8B7-E24F-E7472CACC299}"/>
                </a:ext>
              </a:extLst>
            </p:cNvPr>
            <p:cNvSpPr/>
            <p:nvPr/>
          </p:nvSpPr>
          <p:spPr bwMode="auto">
            <a:xfrm rot="10800000" flipV="1">
              <a:off x="2833408" y="1118517"/>
              <a:ext cx="4714605" cy="3534441"/>
            </a:xfrm>
            <a:prstGeom prst="arc">
              <a:avLst>
                <a:gd name="adj1" fmla="val 15865355"/>
                <a:gd name="adj2" fmla="val 20643015"/>
              </a:avLst>
            </a:prstGeom>
            <a:ln w="25400" cap="rnd">
              <a:solidFill>
                <a:schemeClr val="bg2"/>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457082" hangingPunct="0"/>
              <a:endParaRPr lang="en-US" sz="2399" kern="0">
                <a:solidFill>
                  <a:schemeClr val="bg1"/>
                </a:solidFill>
                <a:latin typeface="IBM Plex Sans Light"/>
                <a:sym typeface="IBM Plex Sans Light"/>
              </a:endParaRPr>
            </a:p>
          </p:txBody>
        </p:sp>
        <p:sp>
          <p:nvSpPr>
            <p:cNvPr id="29" name="Arc 28">
              <a:extLst>
                <a:ext uri="{FF2B5EF4-FFF2-40B4-BE49-F238E27FC236}">
                  <a16:creationId xmlns:a16="http://schemas.microsoft.com/office/drawing/2014/main" id="{FFAE124C-4204-8A73-F0F7-FC7946124A79}"/>
                </a:ext>
              </a:extLst>
            </p:cNvPr>
            <p:cNvSpPr/>
            <p:nvPr/>
          </p:nvSpPr>
          <p:spPr bwMode="auto">
            <a:xfrm rot="10800000" flipH="1" flipV="1">
              <a:off x="4522016" y="1124116"/>
              <a:ext cx="5014647" cy="3534441"/>
            </a:xfrm>
            <a:prstGeom prst="arc">
              <a:avLst>
                <a:gd name="adj1" fmla="val 16085945"/>
                <a:gd name="adj2" fmla="val 20643015"/>
              </a:avLst>
            </a:prstGeom>
            <a:ln w="25400" cap="rnd">
              <a:solidFill>
                <a:schemeClr val="bg2"/>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457082" hangingPunct="0"/>
              <a:endParaRPr lang="en-US" sz="2399" kern="0">
                <a:solidFill>
                  <a:schemeClr val="bg1"/>
                </a:solidFill>
                <a:latin typeface="IBM Plex Sans Light"/>
                <a:sym typeface="IBM Plex Sans Light"/>
              </a:endParaRPr>
            </a:p>
          </p:txBody>
        </p:sp>
      </p:grpSp>
      <p:pic>
        <p:nvPicPr>
          <p:cNvPr id="53" name="Picture 52">
            <a:extLst>
              <a:ext uri="{FF2B5EF4-FFF2-40B4-BE49-F238E27FC236}">
                <a16:creationId xmlns:a16="http://schemas.microsoft.com/office/drawing/2014/main" id="{E7CB3C89-EE3A-D979-20D5-431940D1EEE2}"/>
              </a:ext>
            </a:extLst>
          </p:cNvPr>
          <p:cNvPicPr>
            <a:picLocks noChangeAspect="1"/>
          </p:cNvPicPr>
          <p:nvPr/>
        </p:nvPicPr>
        <p:blipFill>
          <a:blip r:embed="rId3"/>
          <a:stretch>
            <a:fillRect/>
          </a:stretch>
        </p:blipFill>
        <p:spPr>
          <a:xfrm>
            <a:off x="8192870" y="5589322"/>
            <a:ext cx="825093" cy="1000062"/>
          </a:xfrm>
          <a:prstGeom prst="rect">
            <a:avLst/>
          </a:prstGeom>
        </p:spPr>
      </p:pic>
      <p:sp>
        <p:nvSpPr>
          <p:cNvPr id="55" name="TextBox 54">
            <a:extLst>
              <a:ext uri="{FF2B5EF4-FFF2-40B4-BE49-F238E27FC236}">
                <a16:creationId xmlns:a16="http://schemas.microsoft.com/office/drawing/2014/main" id="{44F447B3-44E6-DB0D-E0A6-2458EB0A2085}"/>
              </a:ext>
            </a:extLst>
          </p:cNvPr>
          <p:cNvSpPr txBox="1"/>
          <p:nvPr/>
        </p:nvSpPr>
        <p:spPr>
          <a:xfrm>
            <a:off x="4432981" y="5174289"/>
            <a:ext cx="3419352" cy="322558"/>
          </a:xfrm>
          <a:prstGeom prst="rect">
            <a:avLst/>
          </a:prstGeom>
          <a:ln w="12700">
            <a:noFill/>
            <a:prstDash val="dash"/>
          </a:ln>
          <a:extLst>
            <a:ext uri="{C572A759-6A51-4108-AA02-DFA0A04FC94B}">
              <ma14:wrappingTextBoxFlag xmlns:m="http://schemas.openxmlformats.org/officeDocument/2006/math" xmlns:a14="http://schemas.microsoft.com/office/drawing/2010/main" xmlns:ma14="http://schemas.microsoft.com/office/mac/drawingml/2011/main" xmlns="" val="1"/>
            </a:ext>
          </a:extLst>
        </p:spPr>
        <p:style>
          <a:lnRef idx="2">
            <a:schemeClr val="dk1"/>
          </a:lnRef>
          <a:fillRef idx="0">
            <a:schemeClr val="dk1"/>
          </a:fillRef>
          <a:effectRef idx="1">
            <a:schemeClr val="dk1"/>
          </a:effectRef>
          <a:fontRef idx="minor">
            <a:schemeClr val="tx1"/>
          </a:fontRef>
        </p:style>
        <p:txBody>
          <a:bodyPr wrap="square" lIns="0" tIns="0" rIns="0" bIns="0" rtlCol="0">
            <a:noAutofit/>
          </a:bodyPr>
          <a:lstStyle/>
          <a:p>
            <a:pPr algn="ctr" defTabSz="1218712">
              <a:spcBef>
                <a:spcPts val="1450"/>
              </a:spcBef>
              <a:buSzPct val="100000"/>
              <a:defRPr/>
            </a:pPr>
            <a:r>
              <a:rPr lang="en-US" sz="2400" kern="0" dirty="0">
                <a:solidFill>
                  <a:schemeClr val="bg2"/>
                </a:solidFill>
                <a:latin typeface="+mj-lt"/>
                <a:sym typeface="IBM Plex Sans Light"/>
              </a:rPr>
              <a:t>watson</a:t>
            </a:r>
            <a:r>
              <a:rPr lang="en-US" sz="2400" kern="0" dirty="0">
                <a:solidFill>
                  <a:schemeClr val="accent1"/>
                </a:solidFill>
                <a:latin typeface="+mj-lt"/>
                <a:sym typeface="IBM Plex Sans Light"/>
              </a:rPr>
              <a:t>x</a:t>
            </a:r>
            <a:endParaRPr lang="en-US" sz="2400" kern="0" dirty="0">
              <a:latin typeface="+mj-lt"/>
              <a:sym typeface="IBM Plex Sans Light"/>
            </a:endParaRPr>
          </a:p>
        </p:txBody>
      </p:sp>
      <p:grpSp>
        <p:nvGrpSpPr>
          <p:cNvPr id="1043" name="Group 1042">
            <a:extLst>
              <a:ext uri="{FF2B5EF4-FFF2-40B4-BE49-F238E27FC236}">
                <a16:creationId xmlns:a16="http://schemas.microsoft.com/office/drawing/2014/main" id="{F6F66C37-5802-AED7-6321-B93B6F967320}"/>
              </a:ext>
            </a:extLst>
          </p:cNvPr>
          <p:cNvGrpSpPr/>
          <p:nvPr/>
        </p:nvGrpSpPr>
        <p:grpSpPr>
          <a:xfrm>
            <a:off x="620070" y="6004016"/>
            <a:ext cx="6938494" cy="497030"/>
            <a:chOff x="246287" y="6006114"/>
            <a:chExt cx="6938494" cy="497030"/>
          </a:xfrm>
        </p:grpSpPr>
        <p:pic>
          <p:nvPicPr>
            <p:cNvPr id="36" name="Picture 35" descr="Press Kit - Cerebras">
              <a:extLst>
                <a:ext uri="{FF2B5EF4-FFF2-40B4-BE49-F238E27FC236}">
                  <a16:creationId xmlns:a16="http://schemas.microsoft.com/office/drawing/2014/main" id="{FEE7342C-EF14-28AA-8AF2-DD3A8593D358}"/>
                </a:ext>
              </a:extLst>
            </p:cNvPr>
            <p:cNvPicPr>
              <a:picLocks noChangeAspect="1"/>
            </p:cNvPicPr>
            <p:nvPr/>
          </p:nvPicPr>
          <p:blipFill>
            <a:blip r:embed="rId4"/>
            <a:stretch>
              <a:fillRect/>
            </a:stretch>
          </p:blipFill>
          <p:spPr>
            <a:xfrm>
              <a:off x="6339739" y="6027808"/>
              <a:ext cx="845042" cy="475336"/>
            </a:xfrm>
            <a:prstGeom prst="rect">
              <a:avLst/>
            </a:prstGeom>
          </p:spPr>
        </p:pic>
        <p:grpSp>
          <p:nvGrpSpPr>
            <p:cNvPr id="37" name="Group 36">
              <a:extLst>
                <a:ext uri="{FF2B5EF4-FFF2-40B4-BE49-F238E27FC236}">
                  <a16:creationId xmlns:a16="http://schemas.microsoft.com/office/drawing/2014/main" id="{849F4DE6-64DD-B57C-FA0D-57DF43444C9F}"/>
                </a:ext>
              </a:extLst>
            </p:cNvPr>
            <p:cNvGrpSpPr/>
            <p:nvPr/>
          </p:nvGrpSpPr>
          <p:grpSpPr>
            <a:xfrm>
              <a:off x="246287" y="6006114"/>
              <a:ext cx="1039168" cy="409716"/>
              <a:chOff x="908350" y="4448509"/>
              <a:chExt cx="1278623" cy="472062"/>
            </a:xfrm>
          </p:grpSpPr>
          <p:sp>
            <p:nvSpPr>
              <p:cNvPr id="38" name="TextBox 37">
                <a:extLst>
                  <a:ext uri="{FF2B5EF4-FFF2-40B4-BE49-F238E27FC236}">
                    <a16:creationId xmlns:a16="http://schemas.microsoft.com/office/drawing/2014/main" id="{F3D32B22-8C6A-B190-A55E-A7657FEFBEF9}"/>
                  </a:ext>
                </a:extLst>
              </p:cNvPr>
              <p:cNvSpPr txBox="1"/>
              <p:nvPr/>
            </p:nvSpPr>
            <p:spPr>
              <a:xfrm>
                <a:off x="1404836" y="4612800"/>
                <a:ext cx="782137" cy="2836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effectLst/>
                    <a:uLnTx/>
                    <a:uFillTx/>
                  </a:rPr>
                  <a:t>Granite</a:t>
                </a:r>
                <a:r>
                  <a:rPr kumimoji="0" lang="en-US" sz="700" i="0" u="none" strike="noStrike" kern="0" cap="none" spc="0" normalizeH="0" baseline="0" noProof="0">
                    <a:ln>
                      <a:noFill/>
                    </a:ln>
                    <a:effectLst/>
                    <a:uLnTx/>
                    <a:uFillTx/>
                  </a:rPr>
                  <a:t> </a:t>
                </a:r>
              </a:p>
            </p:txBody>
          </p:sp>
          <p:pic>
            <p:nvPicPr>
              <p:cNvPr id="39" name="Picture 38" descr="IBM Granite - Wikipedia">
                <a:extLst>
                  <a:ext uri="{FF2B5EF4-FFF2-40B4-BE49-F238E27FC236}">
                    <a16:creationId xmlns:a16="http://schemas.microsoft.com/office/drawing/2014/main" id="{E432C55A-699D-1D50-C0A3-72F5F5DD1B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350" y="4448509"/>
                <a:ext cx="472063" cy="472062"/>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16" descr="Dassault Systèmes and Mistral AI Partner to Offer Trusted, AI-Powered  Industry-Grade Solutions to Accelerate the Generative Economy | Dassault  Systèmes">
              <a:extLst>
                <a:ext uri="{FF2B5EF4-FFF2-40B4-BE49-F238E27FC236}">
                  <a16:creationId xmlns:a16="http://schemas.microsoft.com/office/drawing/2014/main" id="{D8611DEC-08B7-A842-BCD1-440DC86FF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113" y="6138717"/>
              <a:ext cx="697630" cy="26706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clean assets · huggingface/brand-assets at 7e7df7d">
              <a:extLst>
                <a:ext uri="{FF2B5EF4-FFF2-40B4-BE49-F238E27FC236}">
                  <a16:creationId xmlns:a16="http://schemas.microsoft.com/office/drawing/2014/main" id="{7DDF0229-5797-ABD5-4E93-B82F40B0EF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1187" y="6108947"/>
              <a:ext cx="1264146" cy="33611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4F141CBD-967A-D010-B1C0-DE35AF49B337}"/>
                </a:ext>
              </a:extLst>
            </p:cNvPr>
            <p:cNvPicPr>
              <a:picLocks noChangeAspect="1"/>
            </p:cNvPicPr>
            <p:nvPr/>
          </p:nvPicPr>
          <p:blipFill>
            <a:blip r:embed="rId8"/>
            <a:stretch>
              <a:fillRect/>
            </a:stretch>
          </p:blipFill>
          <p:spPr>
            <a:xfrm>
              <a:off x="5737062" y="6076920"/>
              <a:ext cx="380446" cy="380446"/>
            </a:xfrm>
            <a:prstGeom prst="rect">
              <a:avLst/>
            </a:prstGeom>
          </p:spPr>
        </p:pic>
        <p:pic>
          <p:nvPicPr>
            <p:cNvPr id="61" name="Picture 60">
              <a:extLst>
                <a:ext uri="{FF2B5EF4-FFF2-40B4-BE49-F238E27FC236}">
                  <a16:creationId xmlns:a16="http://schemas.microsoft.com/office/drawing/2014/main" id="{E83DC7BC-234F-A70E-CA1C-F92FF821B59B}"/>
                </a:ext>
              </a:extLst>
            </p:cNvPr>
            <p:cNvPicPr>
              <a:picLocks noChangeAspect="1"/>
            </p:cNvPicPr>
            <p:nvPr/>
          </p:nvPicPr>
          <p:blipFill>
            <a:blip r:embed="rId9"/>
            <a:stretch>
              <a:fillRect/>
            </a:stretch>
          </p:blipFill>
          <p:spPr>
            <a:xfrm>
              <a:off x="4579716" y="6154247"/>
              <a:ext cx="876828" cy="237620"/>
            </a:xfrm>
            <a:prstGeom prst="rect">
              <a:avLst/>
            </a:prstGeom>
          </p:spPr>
        </p:pic>
        <p:pic>
          <p:nvPicPr>
            <p:cNvPr id="1026" name="Picture 2">
              <a:extLst>
                <a:ext uri="{FF2B5EF4-FFF2-40B4-BE49-F238E27FC236}">
                  <a16:creationId xmlns:a16="http://schemas.microsoft.com/office/drawing/2014/main" id="{521813A4-B5D7-38CD-BEA0-0188A75116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6542" y="6099066"/>
              <a:ext cx="718361" cy="404078"/>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a:extLst>
              <a:ext uri="{FF2B5EF4-FFF2-40B4-BE49-F238E27FC236}">
                <a16:creationId xmlns:a16="http://schemas.microsoft.com/office/drawing/2014/main" id="{FF07FDF5-DAF2-5256-B9EF-770766763F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47531" y="36572"/>
            <a:ext cx="1296939" cy="1296939"/>
          </a:xfrm>
          <a:prstGeom prst="rect">
            <a:avLst/>
          </a:prstGeom>
        </p:spPr>
      </p:pic>
      <p:grpSp>
        <p:nvGrpSpPr>
          <p:cNvPr id="1028" name="Group 1027">
            <a:extLst>
              <a:ext uri="{FF2B5EF4-FFF2-40B4-BE49-F238E27FC236}">
                <a16:creationId xmlns:a16="http://schemas.microsoft.com/office/drawing/2014/main" id="{87E75E29-37B3-073B-8442-C5428E23D505}"/>
              </a:ext>
            </a:extLst>
          </p:cNvPr>
          <p:cNvGrpSpPr/>
          <p:nvPr/>
        </p:nvGrpSpPr>
        <p:grpSpPr>
          <a:xfrm>
            <a:off x="9383631" y="6169222"/>
            <a:ext cx="2481263" cy="229058"/>
            <a:chOff x="209724" y="2607144"/>
            <a:chExt cx="3382161" cy="312225"/>
          </a:xfrm>
        </p:grpSpPr>
        <p:pic>
          <p:nvPicPr>
            <p:cNvPr id="1029" name="Picture 1028" descr="A black background with a black square&#10;&#10;AI-generated content may be incorrect.">
              <a:extLst>
                <a:ext uri="{FF2B5EF4-FFF2-40B4-BE49-F238E27FC236}">
                  <a16:creationId xmlns:a16="http://schemas.microsoft.com/office/drawing/2014/main" id="{3B384E85-B9DD-BB9E-CD29-634B6603C801}"/>
                </a:ext>
              </a:extLst>
            </p:cNvPr>
            <p:cNvPicPr>
              <a:picLocks noChangeAspect="1"/>
            </p:cNvPicPr>
            <p:nvPr/>
          </p:nvPicPr>
          <p:blipFill>
            <a:blip r:embed="rId13"/>
            <a:srcRect t="38370" b="39891"/>
            <a:stretch/>
          </p:blipFill>
          <p:spPr>
            <a:xfrm>
              <a:off x="1355656" y="2607144"/>
              <a:ext cx="2236229" cy="303836"/>
            </a:xfrm>
            <a:prstGeom prst="rect">
              <a:avLst/>
            </a:prstGeom>
          </p:spPr>
        </p:pic>
        <p:pic>
          <p:nvPicPr>
            <p:cNvPr id="1030" name="Graphic 1029">
              <a:extLst>
                <a:ext uri="{FF2B5EF4-FFF2-40B4-BE49-F238E27FC236}">
                  <a16:creationId xmlns:a16="http://schemas.microsoft.com/office/drawing/2014/main" id="{CD5F489E-E637-B44F-C067-573FB6B9E63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724" y="2645910"/>
              <a:ext cx="692305" cy="255745"/>
            </a:xfrm>
            <a:prstGeom prst="rect">
              <a:avLst/>
            </a:prstGeom>
          </p:spPr>
        </p:pic>
        <p:cxnSp>
          <p:nvCxnSpPr>
            <p:cNvPr id="1031" name="Straight Connector 1030">
              <a:extLst>
                <a:ext uri="{FF2B5EF4-FFF2-40B4-BE49-F238E27FC236}">
                  <a16:creationId xmlns:a16="http://schemas.microsoft.com/office/drawing/2014/main" id="{90210ECD-24D7-1C91-8F81-EAA4ADFE758F}"/>
                </a:ext>
              </a:extLst>
            </p:cNvPr>
            <p:cNvCxnSpPr/>
            <p:nvPr/>
          </p:nvCxnSpPr>
          <p:spPr bwMode="auto">
            <a:xfrm>
              <a:off x="1166071" y="2625755"/>
              <a:ext cx="0" cy="29361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94DBDD1-4A6F-D9C9-D845-B0C875ABE15A}"/>
              </a:ext>
            </a:extLst>
          </p:cNvPr>
          <p:cNvSpPr txBox="1"/>
          <p:nvPr/>
        </p:nvSpPr>
        <p:spPr>
          <a:xfrm>
            <a:off x="579807" y="1757238"/>
            <a:ext cx="2675622" cy="369332"/>
          </a:xfrm>
          <a:prstGeom prst="rect">
            <a:avLst/>
          </a:prstGeom>
          <a:noFill/>
        </p:spPr>
        <p:txBody>
          <a:bodyPr wrap="square">
            <a:spAutoFit/>
          </a:bodyPr>
          <a:lstStyle/>
          <a:p>
            <a:r>
              <a:rPr lang="en-IL" b="1" i="1" dirty="0">
                <a:solidFill>
                  <a:schemeClr val="bg2"/>
                </a:solidFill>
                <a:latin typeface="IBM Plex Sans Light" panose="020B0403050203000203" pitchFamily="34" charset="0"/>
              </a:rPr>
              <a:t>Prebuilt IBM’s Agents</a:t>
            </a:r>
            <a:endParaRPr lang="en-IL" b="1" i="1" dirty="0">
              <a:solidFill>
                <a:schemeClr val="bg2"/>
              </a:solidFill>
            </a:endParaRPr>
          </a:p>
        </p:txBody>
      </p:sp>
      <p:sp>
        <p:nvSpPr>
          <p:cNvPr id="34" name="TextBox 33">
            <a:extLst>
              <a:ext uri="{FF2B5EF4-FFF2-40B4-BE49-F238E27FC236}">
                <a16:creationId xmlns:a16="http://schemas.microsoft.com/office/drawing/2014/main" id="{F5431F10-23D6-D959-70C2-B21E0F719027}"/>
              </a:ext>
            </a:extLst>
          </p:cNvPr>
          <p:cNvSpPr txBox="1"/>
          <p:nvPr/>
        </p:nvSpPr>
        <p:spPr>
          <a:xfrm>
            <a:off x="4288304" y="2277841"/>
            <a:ext cx="3808253" cy="369332"/>
          </a:xfrm>
          <a:prstGeom prst="rect">
            <a:avLst/>
          </a:prstGeom>
          <a:noFill/>
        </p:spPr>
        <p:txBody>
          <a:bodyPr wrap="square">
            <a:spAutoFit/>
          </a:bodyPr>
          <a:lstStyle/>
          <a:p>
            <a:r>
              <a:rPr lang="en-IL" b="1" i="1" dirty="0">
                <a:solidFill>
                  <a:schemeClr val="bg2"/>
                </a:solidFill>
                <a:latin typeface="IBM Plex Sans Light" panose="020B0403050203000203" pitchFamily="34" charset="0"/>
              </a:rPr>
              <a:t>External Partner’s Agents</a:t>
            </a:r>
            <a:r>
              <a:rPr lang="he-IL" b="1" i="1" dirty="0">
                <a:solidFill>
                  <a:schemeClr val="bg2"/>
                </a:solidFill>
                <a:latin typeface="IBM Plex Sans Light" panose="020B0403050203000203" pitchFamily="34" charset="0"/>
              </a:rPr>
              <a:t> </a:t>
            </a:r>
            <a:r>
              <a:rPr lang="en-US" b="1" i="1" dirty="0">
                <a:solidFill>
                  <a:schemeClr val="bg2"/>
                </a:solidFill>
                <a:latin typeface="IBM Plex Sans Light" panose="020B0403050203000203" pitchFamily="34" charset="0"/>
              </a:rPr>
              <a:t>&amp; Tools</a:t>
            </a:r>
            <a:endParaRPr lang="en-IL" b="1" i="1" dirty="0">
              <a:solidFill>
                <a:schemeClr val="bg2"/>
              </a:solidFill>
              <a:latin typeface="IBM Plex Sans Light" panose="020B0403050203000203" pitchFamily="34" charset="0"/>
            </a:endParaRPr>
          </a:p>
        </p:txBody>
      </p:sp>
      <p:sp>
        <p:nvSpPr>
          <p:cNvPr id="40" name="Rounded Rectangle 39">
            <a:extLst>
              <a:ext uri="{FF2B5EF4-FFF2-40B4-BE49-F238E27FC236}">
                <a16:creationId xmlns:a16="http://schemas.microsoft.com/office/drawing/2014/main" id="{D42EAD6F-6A7A-95AF-D29C-688F60F82B00}"/>
              </a:ext>
            </a:extLst>
          </p:cNvPr>
          <p:cNvSpPr>
            <a:spLocks noChangeAspect="1"/>
          </p:cNvSpPr>
          <p:nvPr/>
        </p:nvSpPr>
        <p:spPr bwMode="auto">
          <a:xfrm>
            <a:off x="5923419" y="3006863"/>
            <a:ext cx="441200" cy="441769"/>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defTabSz="228465" fontAlgn="base">
              <a:spcBef>
                <a:spcPct val="0"/>
              </a:spcBef>
              <a:spcAft>
                <a:spcPct val="0"/>
              </a:spcAft>
              <a:defRPr/>
            </a:pPr>
            <a:endParaRPr lang="en-US" sz="450">
              <a:solidFill>
                <a:schemeClr val="bg2"/>
              </a:solidFill>
              <a:latin typeface="IBM Plex Sans Light"/>
              <a:ea typeface="Helvetica Neue"/>
              <a:cs typeface="Helvetica Neue"/>
            </a:endParaRPr>
          </a:p>
        </p:txBody>
      </p:sp>
      <p:sp>
        <p:nvSpPr>
          <p:cNvPr id="41" name="Text Placeholder 3">
            <a:extLst>
              <a:ext uri="{FF2B5EF4-FFF2-40B4-BE49-F238E27FC236}">
                <a16:creationId xmlns:a16="http://schemas.microsoft.com/office/drawing/2014/main" id="{1D28B2AB-F1D4-D3E1-CD92-EDBFB933143C}"/>
              </a:ext>
            </a:extLst>
          </p:cNvPr>
          <p:cNvSpPr txBox="1">
            <a:spLocks/>
          </p:cNvSpPr>
          <p:nvPr/>
        </p:nvSpPr>
        <p:spPr>
          <a:xfrm>
            <a:off x="6961545" y="3539033"/>
            <a:ext cx="1036433" cy="243748"/>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lgn="ctr" defTabSz="457077">
              <a:lnSpc>
                <a:spcPct val="110000"/>
              </a:lnSpc>
              <a:defRPr/>
            </a:pPr>
            <a:r>
              <a:rPr lang="en-US" sz="800">
                <a:solidFill>
                  <a:schemeClr val="bg2"/>
                </a:solidFill>
                <a:ea typeface="Helvetica Neue"/>
                <a:cs typeface="Helvetica Neue"/>
              </a:rPr>
              <a:t>Salesforce SDR Agent</a:t>
            </a:r>
          </a:p>
        </p:txBody>
      </p:sp>
      <p:sp>
        <p:nvSpPr>
          <p:cNvPr id="54" name="Rounded Rectangle 53">
            <a:extLst>
              <a:ext uri="{FF2B5EF4-FFF2-40B4-BE49-F238E27FC236}">
                <a16:creationId xmlns:a16="http://schemas.microsoft.com/office/drawing/2014/main" id="{C8F99F41-249E-B7A7-250C-1712C7F1387F}"/>
              </a:ext>
            </a:extLst>
          </p:cNvPr>
          <p:cNvSpPr>
            <a:spLocks noChangeAspect="1"/>
          </p:cNvSpPr>
          <p:nvPr/>
        </p:nvSpPr>
        <p:spPr bwMode="auto">
          <a:xfrm>
            <a:off x="7234271" y="3037468"/>
            <a:ext cx="441200" cy="441768"/>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defTabSz="228465" fontAlgn="base">
              <a:spcBef>
                <a:spcPct val="0"/>
              </a:spcBef>
              <a:spcAft>
                <a:spcPct val="0"/>
              </a:spcAft>
              <a:defRPr/>
            </a:pPr>
            <a:endParaRPr lang="en-US" sz="450">
              <a:solidFill>
                <a:schemeClr val="bg2"/>
              </a:solidFill>
              <a:latin typeface="IBM Plex Sans Light"/>
              <a:ea typeface="Helvetica Neue"/>
              <a:cs typeface="Helvetica Neue"/>
            </a:endParaRPr>
          </a:p>
        </p:txBody>
      </p:sp>
      <p:sp>
        <p:nvSpPr>
          <p:cNvPr id="62" name="Text Placeholder 3">
            <a:extLst>
              <a:ext uri="{FF2B5EF4-FFF2-40B4-BE49-F238E27FC236}">
                <a16:creationId xmlns:a16="http://schemas.microsoft.com/office/drawing/2014/main" id="{B7A73537-9BBB-6B66-EAC9-FCEB0B8EF81B}"/>
              </a:ext>
            </a:extLst>
          </p:cNvPr>
          <p:cNvSpPr txBox="1">
            <a:spLocks/>
          </p:cNvSpPr>
          <p:nvPr/>
        </p:nvSpPr>
        <p:spPr>
          <a:xfrm>
            <a:off x="5475467" y="3507876"/>
            <a:ext cx="1337084" cy="280183"/>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lgn="ctr" defTabSz="457077">
              <a:lnSpc>
                <a:spcPct val="110000"/>
              </a:lnSpc>
              <a:defRPr/>
            </a:pPr>
            <a:r>
              <a:rPr lang="en-US" sz="800">
                <a:solidFill>
                  <a:schemeClr val="bg2"/>
                </a:solidFill>
                <a:ea typeface="Helvetica Neue"/>
                <a:cs typeface="Helvetica Neue"/>
              </a:rPr>
              <a:t>Support Analysis Agent</a:t>
            </a:r>
          </a:p>
        </p:txBody>
      </p:sp>
      <p:sp>
        <p:nvSpPr>
          <p:cNvPr id="1024" name="Rounded Rectangle 1023">
            <a:extLst>
              <a:ext uri="{FF2B5EF4-FFF2-40B4-BE49-F238E27FC236}">
                <a16:creationId xmlns:a16="http://schemas.microsoft.com/office/drawing/2014/main" id="{5B51C26C-DBA3-2398-3E5C-B6106EFDEFA0}"/>
              </a:ext>
            </a:extLst>
          </p:cNvPr>
          <p:cNvSpPr>
            <a:spLocks noChangeAspect="1"/>
          </p:cNvSpPr>
          <p:nvPr/>
        </p:nvSpPr>
        <p:spPr bwMode="auto">
          <a:xfrm>
            <a:off x="4566488" y="2999402"/>
            <a:ext cx="441200" cy="441768"/>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defTabSz="228465" fontAlgn="base">
              <a:spcBef>
                <a:spcPct val="0"/>
              </a:spcBef>
              <a:spcAft>
                <a:spcPct val="0"/>
              </a:spcAft>
              <a:defRPr/>
            </a:pPr>
            <a:endParaRPr lang="en-US" sz="450">
              <a:solidFill>
                <a:schemeClr val="bg2"/>
              </a:solidFill>
              <a:latin typeface="IBM Plex Sans Light"/>
              <a:ea typeface="Helvetica Neue"/>
              <a:cs typeface="Helvetica Neue"/>
            </a:endParaRPr>
          </a:p>
        </p:txBody>
      </p:sp>
      <p:sp>
        <p:nvSpPr>
          <p:cNvPr id="1036" name="Text Placeholder 3">
            <a:extLst>
              <a:ext uri="{FF2B5EF4-FFF2-40B4-BE49-F238E27FC236}">
                <a16:creationId xmlns:a16="http://schemas.microsoft.com/office/drawing/2014/main" id="{12870E1F-D05D-8572-BF9A-5DDF1AEF9DCA}"/>
              </a:ext>
            </a:extLst>
          </p:cNvPr>
          <p:cNvSpPr txBox="1">
            <a:spLocks/>
          </p:cNvSpPr>
          <p:nvPr/>
        </p:nvSpPr>
        <p:spPr>
          <a:xfrm>
            <a:off x="4179751" y="3512270"/>
            <a:ext cx="1240268" cy="247631"/>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lgn="ctr" defTabSz="457077">
              <a:lnSpc>
                <a:spcPct val="110000"/>
              </a:lnSpc>
              <a:defRPr/>
            </a:pPr>
            <a:r>
              <a:rPr lang="en-US" sz="800" dirty="0">
                <a:solidFill>
                  <a:schemeClr val="bg2"/>
                </a:solidFill>
                <a:ea typeface="Helvetica Neue"/>
                <a:cs typeface="Helvetica Neue"/>
              </a:rPr>
              <a:t>Compensation agent</a:t>
            </a:r>
          </a:p>
        </p:txBody>
      </p:sp>
      <p:sp>
        <p:nvSpPr>
          <p:cNvPr id="1037" name="Rounded Rectangle 1036">
            <a:extLst>
              <a:ext uri="{FF2B5EF4-FFF2-40B4-BE49-F238E27FC236}">
                <a16:creationId xmlns:a16="http://schemas.microsoft.com/office/drawing/2014/main" id="{85256BA2-8C92-9241-AC10-8CD6005FD486}"/>
              </a:ext>
            </a:extLst>
          </p:cNvPr>
          <p:cNvSpPr/>
          <p:nvPr/>
        </p:nvSpPr>
        <p:spPr bwMode="auto">
          <a:xfrm>
            <a:off x="6862158" y="2797071"/>
            <a:ext cx="1185427" cy="925203"/>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algn="r" defTabSz="457018" rtl="1" eaLnBrk="1" fontAlgn="base" latinLnBrk="0" hangingPunct="1">
              <a:spcBef>
                <a:spcPct val="0"/>
              </a:spcBef>
              <a:spcAft>
                <a:spcPct val="0"/>
              </a:spcAft>
            </a:pPr>
            <a:endParaRPr lang="en-US" sz="700">
              <a:solidFill>
                <a:schemeClr val="bg2"/>
              </a:solidFill>
            </a:endParaRPr>
          </a:p>
        </p:txBody>
      </p:sp>
      <p:sp>
        <p:nvSpPr>
          <p:cNvPr id="1038" name="TextBox 1037">
            <a:extLst>
              <a:ext uri="{FF2B5EF4-FFF2-40B4-BE49-F238E27FC236}">
                <a16:creationId xmlns:a16="http://schemas.microsoft.com/office/drawing/2014/main" id="{D2C09E38-4094-078C-6F98-728DF32E189B}"/>
              </a:ext>
            </a:extLst>
          </p:cNvPr>
          <p:cNvSpPr txBox="1"/>
          <p:nvPr/>
        </p:nvSpPr>
        <p:spPr>
          <a:xfrm>
            <a:off x="6873159" y="2827143"/>
            <a:ext cx="1143951" cy="15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1218712">
              <a:spcBef>
                <a:spcPts val="1450"/>
              </a:spcBef>
              <a:buSzPct val="100000"/>
              <a:defRPr/>
            </a:pPr>
            <a:r>
              <a:rPr lang="en-US" sz="1000" b="1" kern="0">
                <a:solidFill>
                  <a:schemeClr val="bg2"/>
                </a:solidFill>
                <a:latin typeface="IBM Plex Sans Light"/>
                <a:sym typeface="IBM Plex Sans Light"/>
              </a:rPr>
              <a:t>Agentforce</a:t>
            </a:r>
          </a:p>
        </p:txBody>
      </p:sp>
      <p:sp>
        <p:nvSpPr>
          <p:cNvPr id="1039" name="Rounded Rectangle 1038">
            <a:extLst>
              <a:ext uri="{FF2B5EF4-FFF2-40B4-BE49-F238E27FC236}">
                <a16:creationId xmlns:a16="http://schemas.microsoft.com/office/drawing/2014/main" id="{055E584B-5232-147A-ADA6-0AD675E86D36}"/>
              </a:ext>
            </a:extLst>
          </p:cNvPr>
          <p:cNvSpPr/>
          <p:nvPr/>
        </p:nvSpPr>
        <p:spPr bwMode="auto">
          <a:xfrm>
            <a:off x="5552316" y="2812230"/>
            <a:ext cx="1185427" cy="925203"/>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algn="r" defTabSz="457018" rtl="1" eaLnBrk="1" fontAlgn="base" latinLnBrk="0" hangingPunct="1">
              <a:spcBef>
                <a:spcPct val="0"/>
              </a:spcBef>
              <a:spcAft>
                <a:spcPct val="0"/>
              </a:spcAft>
            </a:pPr>
            <a:endParaRPr lang="en-US" sz="700" dirty="0">
              <a:solidFill>
                <a:schemeClr val="bg2"/>
              </a:solidFill>
            </a:endParaRPr>
          </a:p>
        </p:txBody>
      </p:sp>
      <p:sp>
        <p:nvSpPr>
          <p:cNvPr id="1041" name="Rounded Rectangle 1040">
            <a:extLst>
              <a:ext uri="{FF2B5EF4-FFF2-40B4-BE49-F238E27FC236}">
                <a16:creationId xmlns:a16="http://schemas.microsoft.com/office/drawing/2014/main" id="{4B0786E4-D1D0-51E4-459C-5034A8B45DD8}"/>
              </a:ext>
            </a:extLst>
          </p:cNvPr>
          <p:cNvSpPr/>
          <p:nvPr/>
        </p:nvSpPr>
        <p:spPr bwMode="auto">
          <a:xfrm>
            <a:off x="4206870" y="2812763"/>
            <a:ext cx="1185427" cy="925203"/>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18" fontAlgn="base">
              <a:spcBef>
                <a:spcPct val="0"/>
              </a:spcBef>
              <a:spcAft>
                <a:spcPct val="0"/>
              </a:spcAft>
            </a:pPr>
            <a:endParaRPr lang="en-US" sz="700">
              <a:solidFill>
                <a:schemeClr val="bg2"/>
              </a:solidFill>
            </a:endParaRPr>
          </a:p>
        </p:txBody>
      </p:sp>
      <p:pic>
        <p:nvPicPr>
          <p:cNvPr id="1042" name="Picture 4" descr="ServiceNow Logo and symbol, meaning, history, PNG">
            <a:extLst>
              <a:ext uri="{FF2B5EF4-FFF2-40B4-BE49-F238E27FC236}">
                <a16:creationId xmlns:a16="http://schemas.microsoft.com/office/drawing/2014/main" id="{E858A558-230A-2731-AF02-7BA9AAC751E8}"/>
              </a:ext>
            </a:extLst>
          </p:cNvPr>
          <p:cNvPicPr>
            <a:picLocks noChangeAspect="1" noChangeArrowheads="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5783490" y="2659477"/>
            <a:ext cx="733986" cy="46168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1044">
            <a:extLst>
              <a:ext uri="{FF2B5EF4-FFF2-40B4-BE49-F238E27FC236}">
                <a16:creationId xmlns:a16="http://schemas.microsoft.com/office/drawing/2014/main" id="{1AD79520-A07D-B553-09C1-EC84C8BB6212}"/>
              </a:ext>
            </a:extLst>
          </p:cNvPr>
          <p:cNvPicPr>
            <a:picLocks noChangeAspect="1"/>
          </p:cNvPicPr>
          <p:nvPr/>
        </p:nvPicPr>
        <p:blipFill>
          <a:blip r:embed="rId17"/>
          <a:stretch>
            <a:fillRect/>
          </a:stretch>
        </p:blipFill>
        <p:spPr>
          <a:xfrm>
            <a:off x="5954257" y="3145641"/>
            <a:ext cx="407229" cy="120318"/>
          </a:xfrm>
          <a:prstGeom prst="rect">
            <a:avLst/>
          </a:prstGeom>
        </p:spPr>
      </p:pic>
      <p:pic>
        <p:nvPicPr>
          <p:cNvPr id="1046" name="Picture 6">
            <a:extLst>
              <a:ext uri="{FF2B5EF4-FFF2-40B4-BE49-F238E27FC236}">
                <a16:creationId xmlns:a16="http://schemas.microsoft.com/office/drawing/2014/main" id="{B8B0D196-AF44-D558-97F5-4BFA7461C77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87153" y="3136341"/>
            <a:ext cx="360425" cy="252297"/>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10">
            <a:extLst>
              <a:ext uri="{FF2B5EF4-FFF2-40B4-BE49-F238E27FC236}">
                <a16:creationId xmlns:a16="http://schemas.microsoft.com/office/drawing/2014/main" id="{FEAF2623-85CC-268F-3FAE-F1E7126E06C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62141" y="3162033"/>
            <a:ext cx="306989" cy="151816"/>
          </a:xfrm>
          <a:prstGeom prst="rect">
            <a:avLst/>
          </a:prstGeom>
          <a:noFill/>
          <a:extLst>
            <a:ext uri="{909E8E84-426E-40DD-AFC4-6F175D3DCCD1}">
              <a14:hiddenFill xmlns:a14="http://schemas.microsoft.com/office/drawing/2010/main">
                <a:solidFill>
                  <a:srgbClr val="FFFFFF"/>
                </a:solidFill>
              </a14:hiddenFill>
            </a:ext>
          </a:extLst>
        </p:spPr>
      </p:pic>
      <p:sp>
        <p:nvSpPr>
          <p:cNvPr id="1049" name="TextBox 1048">
            <a:extLst>
              <a:ext uri="{FF2B5EF4-FFF2-40B4-BE49-F238E27FC236}">
                <a16:creationId xmlns:a16="http://schemas.microsoft.com/office/drawing/2014/main" id="{B0811925-E664-F612-1E36-B337AC8CBCF4}"/>
              </a:ext>
            </a:extLst>
          </p:cNvPr>
          <p:cNvSpPr txBox="1"/>
          <p:nvPr/>
        </p:nvSpPr>
        <p:spPr>
          <a:xfrm>
            <a:off x="522254" y="2216404"/>
            <a:ext cx="3419352" cy="261610"/>
          </a:xfrm>
          <a:prstGeom prst="rect">
            <a:avLst/>
          </a:prstGeom>
          <a:noFill/>
        </p:spPr>
        <p:txBody>
          <a:bodyPr wrap="square">
            <a:spAutoFit/>
          </a:bodyPr>
          <a:lstStyle/>
          <a:p>
            <a:r>
              <a:rPr lang="en-IL" sz="1100" i="1" dirty="0">
                <a:solidFill>
                  <a:schemeClr val="bg2"/>
                </a:solidFill>
                <a:latin typeface="IBM Plex Sans Light" panose="020B0403050203000203" pitchFamily="34" charset="0"/>
              </a:rPr>
              <a:t>HR                           Sales                     Procurement</a:t>
            </a:r>
            <a:endParaRPr lang="en-IL" sz="1100" i="1" dirty="0">
              <a:solidFill>
                <a:schemeClr val="bg2"/>
              </a:solidFill>
            </a:endParaRPr>
          </a:p>
        </p:txBody>
      </p:sp>
      <p:sp>
        <p:nvSpPr>
          <p:cNvPr id="1050" name="TextBox 1049">
            <a:extLst>
              <a:ext uri="{FF2B5EF4-FFF2-40B4-BE49-F238E27FC236}">
                <a16:creationId xmlns:a16="http://schemas.microsoft.com/office/drawing/2014/main" id="{A06F7EC2-AD5F-EAF7-1CD6-AAB235D55BED}"/>
              </a:ext>
            </a:extLst>
          </p:cNvPr>
          <p:cNvSpPr txBox="1"/>
          <p:nvPr/>
        </p:nvSpPr>
        <p:spPr>
          <a:xfrm>
            <a:off x="9051524" y="1787121"/>
            <a:ext cx="2410321" cy="369332"/>
          </a:xfrm>
          <a:prstGeom prst="rect">
            <a:avLst/>
          </a:prstGeom>
          <a:noFill/>
        </p:spPr>
        <p:txBody>
          <a:bodyPr wrap="square" rtlCol="0">
            <a:spAutoFit/>
          </a:bodyPr>
          <a:lstStyle/>
          <a:p>
            <a:r>
              <a:rPr lang="en-US" b="1" i="1" dirty="0">
                <a:solidFill>
                  <a:schemeClr val="bg2"/>
                </a:solidFill>
                <a:latin typeface="IBM Plex Sans Light" panose="020B0403050203000203" pitchFamily="34" charset="0"/>
              </a:rPr>
              <a:t>B</a:t>
            </a:r>
            <a:r>
              <a:rPr lang="en-IL" b="1" i="1" dirty="0">
                <a:solidFill>
                  <a:schemeClr val="bg2"/>
                </a:solidFill>
                <a:latin typeface="IBM Plex Sans Light" panose="020B0403050203000203" pitchFamily="34" charset="0"/>
              </a:rPr>
              <a:t>uild your own Agent</a:t>
            </a:r>
          </a:p>
        </p:txBody>
      </p:sp>
      <p:pic>
        <p:nvPicPr>
          <p:cNvPr id="1057" name="Picture 1056">
            <a:extLst>
              <a:ext uri="{FF2B5EF4-FFF2-40B4-BE49-F238E27FC236}">
                <a16:creationId xmlns:a16="http://schemas.microsoft.com/office/drawing/2014/main" id="{E8375498-8BC4-0DE8-B842-C82F5FD3F323}"/>
              </a:ext>
            </a:extLst>
          </p:cNvPr>
          <p:cNvPicPr>
            <a:picLocks noChangeAspect="1"/>
          </p:cNvPicPr>
          <p:nvPr/>
        </p:nvPicPr>
        <p:blipFill>
          <a:blip r:embed="rId20">
            <a:alphaModFix/>
          </a:blip>
          <a:srcRect l="1891" t="2956" r="74202" b="6493"/>
          <a:stretch/>
        </p:blipFill>
        <p:spPr>
          <a:xfrm>
            <a:off x="326982" y="2472083"/>
            <a:ext cx="993269" cy="1608230"/>
          </a:xfrm>
          <a:prstGeom prst="roundRect">
            <a:avLst>
              <a:gd name="adj" fmla="val 5633"/>
            </a:avLst>
          </a:prstGeom>
        </p:spPr>
      </p:pic>
      <p:pic>
        <p:nvPicPr>
          <p:cNvPr id="1058" name="Picture 1057">
            <a:extLst>
              <a:ext uri="{FF2B5EF4-FFF2-40B4-BE49-F238E27FC236}">
                <a16:creationId xmlns:a16="http://schemas.microsoft.com/office/drawing/2014/main" id="{09F22495-82B8-845F-539F-9C027F382613}"/>
              </a:ext>
            </a:extLst>
          </p:cNvPr>
          <p:cNvPicPr>
            <a:picLocks noChangeAspect="1"/>
          </p:cNvPicPr>
          <p:nvPr/>
        </p:nvPicPr>
        <p:blipFill>
          <a:blip r:embed="rId20">
            <a:alphaModFix/>
          </a:blip>
          <a:srcRect l="37587" t="3050" r="37236" b="7243"/>
          <a:stretch/>
        </p:blipFill>
        <p:spPr>
          <a:xfrm>
            <a:off x="1460799" y="2470081"/>
            <a:ext cx="1063307" cy="1608863"/>
          </a:xfrm>
          <a:prstGeom prst="roundRect">
            <a:avLst>
              <a:gd name="adj" fmla="val 5633"/>
            </a:avLst>
          </a:prstGeom>
        </p:spPr>
      </p:pic>
      <p:pic>
        <p:nvPicPr>
          <p:cNvPr id="1059" name="Picture 1058">
            <a:extLst>
              <a:ext uri="{FF2B5EF4-FFF2-40B4-BE49-F238E27FC236}">
                <a16:creationId xmlns:a16="http://schemas.microsoft.com/office/drawing/2014/main" id="{A98F8980-BC3D-C105-AF65-BEA058200B0F}"/>
              </a:ext>
            </a:extLst>
          </p:cNvPr>
          <p:cNvPicPr>
            <a:picLocks noChangeAspect="1"/>
          </p:cNvPicPr>
          <p:nvPr/>
        </p:nvPicPr>
        <p:blipFill>
          <a:blip r:embed="rId20">
            <a:alphaModFix/>
          </a:blip>
          <a:srcRect l="73054" t="3518" r="2515" b="6270"/>
          <a:stretch/>
        </p:blipFill>
        <p:spPr>
          <a:xfrm>
            <a:off x="2655804" y="2472056"/>
            <a:ext cx="1063306" cy="1602218"/>
          </a:xfrm>
          <a:prstGeom prst="roundRect">
            <a:avLst>
              <a:gd name="adj" fmla="val 5633"/>
            </a:avLst>
          </a:prstGeom>
        </p:spPr>
      </p:pic>
      <p:grpSp>
        <p:nvGrpSpPr>
          <p:cNvPr id="1060" name="Group 1059">
            <a:extLst>
              <a:ext uri="{FF2B5EF4-FFF2-40B4-BE49-F238E27FC236}">
                <a16:creationId xmlns:a16="http://schemas.microsoft.com/office/drawing/2014/main" id="{D40D8A47-5673-7639-C325-05CA3BCA10F9}"/>
              </a:ext>
            </a:extLst>
          </p:cNvPr>
          <p:cNvGrpSpPr/>
          <p:nvPr/>
        </p:nvGrpSpPr>
        <p:grpSpPr>
          <a:xfrm>
            <a:off x="8685333" y="2506640"/>
            <a:ext cx="3142706" cy="1593055"/>
            <a:chOff x="129329" y="2811139"/>
            <a:chExt cx="3954720" cy="1722279"/>
          </a:xfrm>
        </p:grpSpPr>
        <p:pic>
          <p:nvPicPr>
            <p:cNvPr id="1061" name="Picture 1060">
              <a:extLst>
                <a:ext uri="{FF2B5EF4-FFF2-40B4-BE49-F238E27FC236}">
                  <a16:creationId xmlns:a16="http://schemas.microsoft.com/office/drawing/2014/main" id="{0F6C03C5-A383-6928-F9D7-55F1872E6B9F}"/>
                </a:ext>
              </a:extLst>
            </p:cNvPr>
            <p:cNvPicPr>
              <a:picLocks noChangeAspect="1"/>
            </p:cNvPicPr>
            <p:nvPr/>
          </p:nvPicPr>
          <p:blipFill>
            <a:blip r:embed="rId21">
              <a:alphaModFix/>
            </a:blip>
            <a:srcRect l="1185" t="26387" r="69112" b="5585"/>
            <a:stretch/>
          </p:blipFill>
          <p:spPr>
            <a:xfrm>
              <a:off x="129329" y="2811139"/>
              <a:ext cx="1275642" cy="1722279"/>
            </a:xfrm>
            <a:prstGeom prst="roundRect">
              <a:avLst>
                <a:gd name="adj" fmla="val 7565"/>
              </a:avLst>
            </a:prstGeom>
          </p:spPr>
        </p:pic>
        <p:pic>
          <p:nvPicPr>
            <p:cNvPr id="1062" name="Picture 1061">
              <a:extLst>
                <a:ext uri="{FF2B5EF4-FFF2-40B4-BE49-F238E27FC236}">
                  <a16:creationId xmlns:a16="http://schemas.microsoft.com/office/drawing/2014/main" id="{DA5FD1F2-08C3-38CA-B0F6-A7204857409A}"/>
                </a:ext>
              </a:extLst>
            </p:cNvPr>
            <p:cNvPicPr>
              <a:picLocks noChangeAspect="1"/>
            </p:cNvPicPr>
            <p:nvPr/>
          </p:nvPicPr>
          <p:blipFill>
            <a:blip r:embed="rId21">
              <a:alphaModFix/>
            </a:blip>
            <a:srcRect l="35089" t="26387" r="35208" b="5585"/>
            <a:stretch/>
          </p:blipFill>
          <p:spPr>
            <a:xfrm>
              <a:off x="1468868" y="2811139"/>
              <a:ext cx="1275642" cy="1722279"/>
            </a:xfrm>
            <a:prstGeom prst="roundRect">
              <a:avLst>
                <a:gd name="adj" fmla="val 7944"/>
              </a:avLst>
            </a:prstGeom>
          </p:spPr>
        </p:pic>
        <p:pic>
          <p:nvPicPr>
            <p:cNvPr id="1063" name="Picture 1062">
              <a:extLst>
                <a:ext uri="{FF2B5EF4-FFF2-40B4-BE49-F238E27FC236}">
                  <a16:creationId xmlns:a16="http://schemas.microsoft.com/office/drawing/2014/main" id="{1F653687-4EBD-8C14-5F10-182A6FDAB045}"/>
                </a:ext>
              </a:extLst>
            </p:cNvPr>
            <p:cNvPicPr>
              <a:picLocks noChangeAspect="1"/>
            </p:cNvPicPr>
            <p:nvPr/>
          </p:nvPicPr>
          <p:blipFill>
            <a:blip r:embed="rId21">
              <a:alphaModFix/>
            </a:blip>
            <a:srcRect l="68760" t="26387" r="1537" b="5585"/>
            <a:stretch/>
          </p:blipFill>
          <p:spPr>
            <a:xfrm>
              <a:off x="2808407" y="2811139"/>
              <a:ext cx="1275642" cy="1722279"/>
            </a:xfrm>
            <a:prstGeom prst="roundRect">
              <a:avLst>
                <a:gd name="adj" fmla="val 6427"/>
              </a:avLst>
            </a:prstGeom>
          </p:spPr>
        </p:pic>
      </p:grpSp>
    </p:spTree>
    <p:extLst>
      <p:ext uri="{BB962C8B-B14F-4D97-AF65-F5344CB8AC3E}">
        <p14:creationId xmlns:p14="http://schemas.microsoft.com/office/powerpoint/2010/main" val="2515071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13EDEF-C21F-22D9-E98C-45A578F3BC31}"/>
            </a:ext>
          </a:extLst>
        </p:cNvPr>
        <p:cNvGrpSpPr/>
        <p:nvPr/>
      </p:nvGrpSpPr>
      <p:grpSpPr>
        <a:xfrm>
          <a:off x="0" y="0"/>
          <a:ext cx="0" cy="0"/>
          <a:chOff x="0" y="0"/>
          <a:chExt cx="0" cy="0"/>
        </a:xfrm>
      </p:grpSpPr>
      <p:sp>
        <p:nvSpPr>
          <p:cNvPr id="58" name="Rectangle 57">
            <a:extLst>
              <a:ext uri="{FF2B5EF4-FFF2-40B4-BE49-F238E27FC236}">
                <a16:creationId xmlns:a16="http://schemas.microsoft.com/office/drawing/2014/main" id="{2B764842-24CA-BD06-EF59-605F329A5B93}"/>
              </a:ext>
            </a:extLst>
          </p:cNvPr>
          <p:cNvSpPr/>
          <p:nvPr/>
        </p:nvSpPr>
        <p:spPr bwMode="auto">
          <a:xfrm>
            <a:off x="0" y="2160322"/>
            <a:ext cx="12206245" cy="469767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IL" sz="2000" b="0" i="0" u="none" strike="noStrike" cap="none" normalizeH="0" baseline="0" dirty="0">
              <a:ln>
                <a:noFill/>
              </a:ln>
              <a:solidFill>
                <a:schemeClr val="tx1"/>
              </a:solidFill>
              <a:effectLst/>
              <a:latin typeface="+mn-lt"/>
            </a:endParaRPr>
          </a:p>
        </p:txBody>
      </p:sp>
      <p:sp>
        <p:nvSpPr>
          <p:cNvPr id="27" name="TextBox 26">
            <a:extLst>
              <a:ext uri="{FF2B5EF4-FFF2-40B4-BE49-F238E27FC236}">
                <a16:creationId xmlns:a16="http://schemas.microsoft.com/office/drawing/2014/main" id="{D183C5E1-0780-2899-A914-96ED39BBBF35}"/>
              </a:ext>
            </a:extLst>
          </p:cNvPr>
          <p:cNvSpPr txBox="1"/>
          <p:nvPr/>
        </p:nvSpPr>
        <p:spPr>
          <a:xfrm>
            <a:off x="4386324" y="1178781"/>
            <a:ext cx="3419352" cy="3225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p>
            <a:pPr algn="ctr" defTabSz="1218712">
              <a:spcBef>
                <a:spcPts val="1450"/>
              </a:spcBef>
              <a:buSzPct val="100000"/>
              <a:defRPr/>
            </a:pPr>
            <a:r>
              <a:rPr lang="en-US" sz="2400" b="1" kern="0" dirty="0">
                <a:solidFill>
                  <a:schemeClr val="bg1"/>
                </a:solidFill>
                <a:latin typeface="+mj-lt"/>
                <a:sym typeface="IBM Plex Sans Light"/>
              </a:rPr>
              <a:t>Agenda &amp; Use Case</a:t>
            </a:r>
            <a:endParaRPr lang="en-US" sz="2400" kern="0" dirty="0">
              <a:solidFill>
                <a:schemeClr val="bg1"/>
              </a:solidFill>
              <a:latin typeface="+mj-lt"/>
              <a:sym typeface="IBM Plex Sans Light"/>
            </a:endParaRPr>
          </a:p>
        </p:txBody>
      </p:sp>
      <p:grpSp>
        <p:nvGrpSpPr>
          <p:cNvPr id="35" name="Group 34">
            <a:extLst>
              <a:ext uri="{FF2B5EF4-FFF2-40B4-BE49-F238E27FC236}">
                <a16:creationId xmlns:a16="http://schemas.microsoft.com/office/drawing/2014/main" id="{80CF0E9B-9F54-0AB4-B673-EE506AAC2BDC}"/>
              </a:ext>
            </a:extLst>
          </p:cNvPr>
          <p:cNvGrpSpPr/>
          <p:nvPr/>
        </p:nvGrpSpPr>
        <p:grpSpPr>
          <a:xfrm>
            <a:off x="2744373" y="768251"/>
            <a:ext cx="6703255" cy="2376904"/>
            <a:chOff x="2833408" y="1118517"/>
            <a:chExt cx="6703255" cy="3540040"/>
          </a:xfrm>
        </p:grpSpPr>
        <p:sp>
          <p:nvSpPr>
            <p:cNvPr id="28" name="Arc 27">
              <a:extLst>
                <a:ext uri="{FF2B5EF4-FFF2-40B4-BE49-F238E27FC236}">
                  <a16:creationId xmlns:a16="http://schemas.microsoft.com/office/drawing/2014/main" id="{F9F6BCA4-1242-6F7B-6B21-07B734A43914}"/>
                </a:ext>
              </a:extLst>
            </p:cNvPr>
            <p:cNvSpPr/>
            <p:nvPr/>
          </p:nvSpPr>
          <p:spPr bwMode="auto">
            <a:xfrm rot="10800000" flipV="1">
              <a:off x="2833408" y="1118517"/>
              <a:ext cx="4714605" cy="3534441"/>
            </a:xfrm>
            <a:prstGeom prst="arc">
              <a:avLst>
                <a:gd name="adj1" fmla="val 15865355"/>
                <a:gd name="adj2" fmla="val 20643015"/>
              </a:avLst>
            </a:prstGeom>
            <a:ln w="25400" cap="rnd">
              <a:solidFill>
                <a:schemeClr val="bg2"/>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457082" hangingPunct="0"/>
              <a:endParaRPr lang="en-US" sz="2399" kern="0">
                <a:solidFill>
                  <a:schemeClr val="bg1"/>
                </a:solidFill>
                <a:latin typeface="IBM Plex Sans Light"/>
                <a:sym typeface="IBM Plex Sans Light"/>
              </a:endParaRPr>
            </a:p>
          </p:txBody>
        </p:sp>
        <p:sp>
          <p:nvSpPr>
            <p:cNvPr id="29" name="Arc 28">
              <a:extLst>
                <a:ext uri="{FF2B5EF4-FFF2-40B4-BE49-F238E27FC236}">
                  <a16:creationId xmlns:a16="http://schemas.microsoft.com/office/drawing/2014/main" id="{19F0BBED-0FEC-75F1-542D-99347DCE753C}"/>
                </a:ext>
              </a:extLst>
            </p:cNvPr>
            <p:cNvSpPr/>
            <p:nvPr/>
          </p:nvSpPr>
          <p:spPr bwMode="auto">
            <a:xfrm rot="10800000" flipH="1" flipV="1">
              <a:off x="4522016" y="1124116"/>
              <a:ext cx="5014647" cy="3534441"/>
            </a:xfrm>
            <a:prstGeom prst="arc">
              <a:avLst>
                <a:gd name="adj1" fmla="val 16085945"/>
                <a:gd name="adj2" fmla="val 20643015"/>
              </a:avLst>
            </a:prstGeom>
            <a:ln w="25400" cap="rnd">
              <a:solidFill>
                <a:schemeClr val="bg2"/>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457082" hangingPunct="0"/>
              <a:endParaRPr lang="en-US" sz="2399" kern="0">
                <a:solidFill>
                  <a:schemeClr val="bg1"/>
                </a:solidFill>
                <a:latin typeface="IBM Plex Sans Light"/>
                <a:sym typeface="IBM Plex Sans Light"/>
              </a:endParaRPr>
            </a:p>
          </p:txBody>
        </p:sp>
      </p:grpSp>
      <p:pic>
        <p:nvPicPr>
          <p:cNvPr id="31" name="Graphic 30">
            <a:extLst>
              <a:ext uri="{FF2B5EF4-FFF2-40B4-BE49-F238E27FC236}">
                <a16:creationId xmlns:a16="http://schemas.microsoft.com/office/drawing/2014/main" id="{8C073E9F-894D-7061-B666-5241B5B2F5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7531" y="36572"/>
            <a:ext cx="1296939" cy="1296939"/>
          </a:xfrm>
          <a:prstGeom prst="rect">
            <a:avLst/>
          </a:prstGeom>
        </p:spPr>
      </p:pic>
      <p:sp>
        <p:nvSpPr>
          <p:cNvPr id="2" name="TextBox 1">
            <a:extLst>
              <a:ext uri="{FF2B5EF4-FFF2-40B4-BE49-F238E27FC236}">
                <a16:creationId xmlns:a16="http://schemas.microsoft.com/office/drawing/2014/main" id="{B9879423-A8F9-D65D-B95E-98B43131539A}"/>
              </a:ext>
            </a:extLst>
          </p:cNvPr>
          <p:cNvSpPr txBox="1"/>
          <p:nvPr/>
        </p:nvSpPr>
        <p:spPr>
          <a:xfrm>
            <a:off x="598011" y="2292056"/>
            <a:ext cx="10981731" cy="3785652"/>
          </a:xfrm>
          <a:prstGeom prst="rect">
            <a:avLst/>
          </a:prstGeom>
          <a:noFill/>
        </p:spPr>
        <p:txBody>
          <a:bodyPr wrap="square" rtlCol="0">
            <a:spAutoFit/>
          </a:bodyPr>
          <a:lstStyle/>
          <a:p>
            <a:endParaRPr lang="en-US" sz="2400" dirty="0">
              <a:latin typeface="+mj-lt"/>
            </a:endParaRPr>
          </a:p>
          <a:p>
            <a:r>
              <a:rPr lang="en-US" sz="2400" dirty="0">
                <a:latin typeface="+mj-lt"/>
              </a:rPr>
              <a:t>- </a:t>
            </a:r>
            <a:r>
              <a:rPr lang="en-US" sz="2400" b="1" dirty="0">
                <a:latin typeface="+mj-lt"/>
              </a:rPr>
              <a:t>Orchestrate</a:t>
            </a:r>
            <a:r>
              <a:rPr lang="en-US" sz="2400" dirty="0">
                <a:latin typeface="+mj-lt"/>
              </a:rPr>
              <a:t> Introduction</a:t>
            </a:r>
          </a:p>
          <a:p>
            <a:endParaRPr lang="en-US" sz="2400" dirty="0">
              <a:latin typeface="+mj-lt"/>
            </a:endParaRPr>
          </a:p>
          <a:p>
            <a:r>
              <a:rPr lang="en-US" sz="2400" dirty="0">
                <a:latin typeface="+mj-lt"/>
              </a:rPr>
              <a:t>- Developing </a:t>
            </a:r>
            <a:r>
              <a:rPr lang="en-US" sz="2400" b="1" dirty="0">
                <a:latin typeface="+mj-lt"/>
              </a:rPr>
              <a:t>Custom Agents</a:t>
            </a:r>
          </a:p>
          <a:p>
            <a:endParaRPr lang="en-US" sz="2400" dirty="0">
              <a:latin typeface="+mj-lt"/>
            </a:endParaRPr>
          </a:p>
          <a:p>
            <a:r>
              <a:rPr lang="en-US" sz="2400" dirty="0">
                <a:latin typeface="+mj-lt"/>
              </a:rPr>
              <a:t>   1) Enterprise Policy Agent. Orchestrate UI.</a:t>
            </a:r>
          </a:p>
          <a:p>
            <a:endParaRPr lang="en-US" sz="2400" dirty="0">
              <a:latin typeface="+mj-lt"/>
            </a:endParaRPr>
          </a:p>
          <a:p>
            <a:r>
              <a:rPr lang="en-US" sz="2400" dirty="0">
                <a:latin typeface="+mj-lt"/>
              </a:rPr>
              <a:t>   2) Travel Planning Agent. </a:t>
            </a:r>
            <a:r>
              <a:rPr lang="en-US" sz="2400" dirty="0" err="1">
                <a:latin typeface="+mj-lt"/>
              </a:rPr>
              <a:t>LangFlow</a:t>
            </a:r>
            <a:r>
              <a:rPr lang="en-US" sz="2400" dirty="0">
                <a:latin typeface="+mj-lt"/>
              </a:rPr>
              <a:t> + MCP Server.</a:t>
            </a:r>
          </a:p>
          <a:p>
            <a:endParaRPr lang="en-US" sz="2400" dirty="0">
              <a:latin typeface="+mj-lt"/>
            </a:endParaRPr>
          </a:p>
          <a:p>
            <a:r>
              <a:rPr lang="en-US" sz="2400" dirty="0">
                <a:latin typeface="+mj-lt"/>
              </a:rPr>
              <a:t>   3) HR Agent as a Supervisor.</a:t>
            </a:r>
          </a:p>
        </p:txBody>
      </p:sp>
    </p:spTree>
    <p:extLst>
      <p:ext uri="{BB962C8B-B14F-4D97-AF65-F5344CB8AC3E}">
        <p14:creationId xmlns:p14="http://schemas.microsoft.com/office/powerpoint/2010/main" val="4138945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6CAB6ED-9346-A161-CA3C-87C959E6BA93}"/>
            </a:ext>
          </a:extLst>
        </p:cNvPr>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A8B28496-DD85-5D65-364F-EF3DCB0268C4}"/>
              </a:ext>
            </a:extLst>
          </p:cNvPr>
          <p:cNvSpPr>
            <a:spLocks noGrp="1"/>
          </p:cNvSpPr>
          <p:nvPr>
            <p:ph type="sldNum" sz="quarter" idx="2"/>
          </p:nvPr>
        </p:nvSpPr>
        <p:spPr>
          <a:xfrm>
            <a:off x="11770048" y="6450370"/>
            <a:ext cx="134652" cy="123111"/>
          </a:xfrm>
        </p:spPr>
        <p:txBody>
          <a:bodyPr/>
          <a:lstStyle/>
          <a:p>
            <a:pPr>
              <a:spcAft>
                <a:spcPts val="600"/>
              </a:spcAft>
            </a:pPr>
            <a:fld id="{86CB4B4D-7CA3-9044-876B-883B54F8677D}" type="slidenum">
              <a:rPr lang="en-US" smtClean="0"/>
              <a:pPr>
                <a:spcAft>
                  <a:spcPts val="600"/>
                </a:spcAft>
              </a:pPr>
              <a:t>4</a:t>
            </a:fld>
            <a:endParaRPr lang="en-US"/>
          </a:p>
        </p:txBody>
      </p:sp>
      <p:sp>
        <p:nvSpPr>
          <p:cNvPr id="8" name="TextBox 7">
            <a:extLst>
              <a:ext uri="{FF2B5EF4-FFF2-40B4-BE49-F238E27FC236}">
                <a16:creationId xmlns:a16="http://schemas.microsoft.com/office/drawing/2014/main" id="{FDA68047-9690-DF7C-B43D-22E31FAB62D0}"/>
              </a:ext>
            </a:extLst>
          </p:cNvPr>
          <p:cNvSpPr txBox="1"/>
          <p:nvPr/>
        </p:nvSpPr>
        <p:spPr>
          <a:xfrm>
            <a:off x="302609" y="451438"/>
            <a:ext cx="799235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IBM Plex Sans Light"/>
                <a:ea typeface="+mn-ea"/>
                <a:cs typeface="+mn-cs"/>
              </a:rPr>
              <a:t>Today’s use-case: Travel + HR agents</a:t>
            </a:r>
          </a:p>
        </p:txBody>
      </p:sp>
      <p:sp>
        <p:nvSpPr>
          <p:cNvPr id="2" name="Rectangle: Rounded Corners 1">
            <a:extLst>
              <a:ext uri="{FF2B5EF4-FFF2-40B4-BE49-F238E27FC236}">
                <a16:creationId xmlns:a16="http://schemas.microsoft.com/office/drawing/2014/main" id="{00C5D4AC-3E33-9629-E4B1-09B1C3F0DB01}"/>
              </a:ext>
            </a:extLst>
          </p:cNvPr>
          <p:cNvSpPr/>
          <p:nvPr/>
        </p:nvSpPr>
        <p:spPr>
          <a:xfrm>
            <a:off x="409388" y="1267009"/>
            <a:ext cx="11373224" cy="4852894"/>
          </a:xfrm>
          <a:prstGeom prst="roundRect">
            <a:avLst>
              <a:gd name="adj" fmla="val 3672"/>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descr="A screenshot of a computer&#10;&#10;AI-generated content may be incorrect.">
            <a:extLst>
              <a:ext uri="{FF2B5EF4-FFF2-40B4-BE49-F238E27FC236}">
                <a16:creationId xmlns:a16="http://schemas.microsoft.com/office/drawing/2014/main" id="{0B419A30-B066-1BF1-A18C-D7846B646122}"/>
              </a:ext>
            </a:extLst>
          </p:cNvPr>
          <p:cNvPicPr>
            <a:picLocks noChangeAspect="1"/>
          </p:cNvPicPr>
          <p:nvPr/>
        </p:nvPicPr>
        <p:blipFill>
          <a:blip r:embed="rId4"/>
          <a:srcRect l="-3511" t="-832" r="-15511" b="-1681"/>
          <a:stretch/>
        </p:blipFill>
        <p:spPr>
          <a:xfrm>
            <a:off x="603250" y="1446832"/>
            <a:ext cx="10985500" cy="4352544"/>
          </a:xfrm>
          <a:prstGeom prst="rect">
            <a:avLst/>
          </a:prstGeom>
          <a:noFill/>
          <a:ln w="12700">
            <a:miter lim="400000"/>
          </a:ln>
        </p:spPr>
      </p:pic>
      <p:grpSp>
        <p:nvGrpSpPr>
          <p:cNvPr id="10" name="Group 9">
            <a:extLst>
              <a:ext uri="{FF2B5EF4-FFF2-40B4-BE49-F238E27FC236}">
                <a16:creationId xmlns:a16="http://schemas.microsoft.com/office/drawing/2014/main" id="{CC0B99AE-DAFC-7B52-E720-0BCAA2AB80EF}"/>
              </a:ext>
            </a:extLst>
          </p:cNvPr>
          <p:cNvGrpSpPr/>
          <p:nvPr/>
        </p:nvGrpSpPr>
        <p:grpSpPr>
          <a:xfrm>
            <a:off x="7029796" y="1487978"/>
            <a:ext cx="636386" cy="643313"/>
            <a:chOff x="7029796" y="1487978"/>
            <a:chExt cx="636386" cy="643313"/>
          </a:xfrm>
        </p:grpSpPr>
        <p:sp>
          <p:nvSpPr>
            <p:cNvPr id="5" name="Rectangle 4">
              <a:extLst>
                <a:ext uri="{FF2B5EF4-FFF2-40B4-BE49-F238E27FC236}">
                  <a16:creationId xmlns:a16="http://schemas.microsoft.com/office/drawing/2014/main" id="{D0DF0EF7-E7AD-6798-F06B-58F51E3D0372}"/>
                </a:ext>
              </a:extLst>
            </p:cNvPr>
            <p:cNvSpPr/>
            <p:nvPr/>
          </p:nvSpPr>
          <p:spPr>
            <a:xfrm>
              <a:off x="7029796" y="1487978"/>
              <a:ext cx="636386" cy="643313"/>
            </a:xfrm>
            <a:prstGeom prst="rect">
              <a:avLst/>
            </a:prstGeom>
            <a:solidFill>
              <a:srgbClr val="1192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L"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0ADB330F-DF87-AE90-A933-A89074BE47E8}"/>
                </a:ext>
              </a:extLst>
            </p:cNvPr>
            <p:cNvPicPr>
              <a:picLocks noChangeAspect="1"/>
            </p:cNvPicPr>
            <p:nvPr/>
          </p:nvPicPr>
          <p:blipFill>
            <a:blip r:embed="rId5">
              <a:extLst>
                <a:ext uri="{96DAC541-7B7A-43D3-8B79-37D633B846F1}">
                  <asvg:svgBlip xmlns:asvg="http://schemas.microsoft.com/office/drawing/2016/SVG/main" r:embed="rId6"/>
                </a:ext>
              </a:extLst>
            </a:blip>
            <a:srcRect b="30659"/>
            <a:stretch/>
          </p:blipFill>
          <p:spPr>
            <a:xfrm>
              <a:off x="7157796" y="1708325"/>
              <a:ext cx="363706" cy="219658"/>
            </a:xfrm>
            <a:prstGeom prst="rect">
              <a:avLst/>
            </a:prstGeom>
          </p:spPr>
        </p:pic>
      </p:grpSp>
    </p:spTree>
    <p:extLst>
      <p:ext uri="{BB962C8B-B14F-4D97-AF65-F5344CB8AC3E}">
        <p14:creationId xmlns:p14="http://schemas.microsoft.com/office/powerpoint/2010/main" val="1589424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8A3E933-CE63-0AEC-C925-09EFAAAAF344}"/>
            </a:ext>
          </a:extLst>
        </p:cNvPr>
        <p:cNvGrpSpPr/>
        <p:nvPr/>
      </p:nvGrpSpPr>
      <p:grpSpPr>
        <a:xfrm>
          <a:off x="0" y="0"/>
          <a:ext cx="0" cy="0"/>
          <a:chOff x="0" y="0"/>
          <a:chExt cx="0" cy="0"/>
        </a:xfrm>
      </p:grpSpPr>
      <p:sp>
        <p:nvSpPr>
          <p:cNvPr id="4" name="Text Placeholder 6">
            <a:extLst>
              <a:ext uri="{FF2B5EF4-FFF2-40B4-BE49-F238E27FC236}">
                <a16:creationId xmlns:a16="http://schemas.microsoft.com/office/drawing/2014/main" id="{E43C49EC-D474-EB1C-E3EB-92D079906582}"/>
              </a:ext>
            </a:extLst>
          </p:cNvPr>
          <p:cNvSpPr txBox="1">
            <a:spLocks/>
          </p:cNvSpPr>
          <p:nvPr/>
        </p:nvSpPr>
        <p:spPr>
          <a:xfrm>
            <a:off x="723625" y="713138"/>
            <a:ext cx="3882604" cy="822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a:lstStyle>
          <a:p>
            <a:pPr marL="0" indent="0">
              <a:buFontTx/>
              <a:buNone/>
            </a:pPr>
            <a:r>
              <a:rPr lang="en-US" sz="4400" kern="0" dirty="0">
                <a:solidFill>
                  <a:schemeClr val="bg1"/>
                </a:solidFill>
                <a:latin typeface="IBM Plex Sans ExtLt" panose="020B0303050203000203" pitchFamily="34" charset="0"/>
              </a:rPr>
              <a:t>Build Agent &amp; Connect</a:t>
            </a:r>
          </a:p>
        </p:txBody>
      </p:sp>
      <p:pic>
        <p:nvPicPr>
          <p:cNvPr id="6" name="AdobeStock_1427545835">
            <a:hlinkClick r:id="" action="ppaction://media"/>
            <a:extLst>
              <a:ext uri="{FF2B5EF4-FFF2-40B4-BE49-F238E27FC236}">
                <a16:creationId xmlns:a16="http://schemas.microsoft.com/office/drawing/2014/main" id="{AA3F8AA0-3FC4-99AE-160E-2EDA6A628DDF}"/>
              </a:ext>
            </a:extLst>
          </p:cNvPr>
          <p:cNvPicPr>
            <a:picLocks noChangeAspect="1"/>
          </p:cNvPicPr>
          <p:nvPr>
            <a:videoFile r:link="rId3"/>
            <p:extLst>
              <p:ext uri="{DAA4B4D4-6D71-4841-9C94-3DE7FCFB9230}">
                <p14:media xmlns:p14="http://schemas.microsoft.com/office/powerpoint/2010/main" r:embed="rId2"/>
              </p:ext>
            </p:extLst>
          </p:nvPr>
        </p:nvPicPr>
        <p:blipFill>
          <a:blip r:embed="rId5"/>
          <a:srcRect l="20009" r="21970"/>
          <a:stretch/>
        </p:blipFill>
        <p:spPr>
          <a:xfrm>
            <a:off x="8161958" y="85165"/>
            <a:ext cx="3449137" cy="3343835"/>
          </a:xfrm>
          <a:prstGeom prst="rect">
            <a:avLst/>
          </a:prstGeom>
        </p:spPr>
      </p:pic>
      <p:pic>
        <p:nvPicPr>
          <p:cNvPr id="8" name="Picture 7" descr="A screenshot of a phone&#10;&#10;AI-generated content may be incorrect.">
            <a:extLst>
              <a:ext uri="{FF2B5EF4-FFF2-40B4-BE49-F238E27FC236}">
                <a16:creationId xmlns:a16="http://schemas.microsoft.com/office/drawing/2014/main" id="{09CAA2A8-D00F-FC97-E444-AF6E44CCC29B}"/>
              </a:ext>
            </a:extLst>
          </p:cNvPr>
          <p:cNvPicPr>
            <a:picLocks noChangeAspect="1"/>
          </p:cNvPicPr>
          <p:nvPr/>
        </p:nvPicPr>
        <p:blipFill>
          <a:blip r:embed="rId6"/>
          <a:srcRect l="1" r="-4"/>
          <a:stretch>
            <a:fillRect/>
          </a:stretch>
        </p:blipFill>
        <p:spPr>
          <a:xfrm>
            <a:off x="0" y="3874124"/>
            <a:ext cx="12192000" cy="2983876"/>
          </a:xfrm>
          <a:prstGeom prst="rect">
            <a:avLst/>
          </a:prstGeom>
        </p:spPr>
      </p:pic>
    </p:spTree>
    <p:extLst>
      <p:ext uri="{BB962C8B-B14F-4D97-AF65-F5344CB8AC3E}">
        <p14:creationId xmlns:p14="http://schemas.microsoft.com/office/powerpoint/2010/main" val="2965303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themeOverride>
</file>

<file path=ppt/theme/themeOverride2.xml><?xml version="1.0" encoding="utf-8"?>
<a:themeOverride xmlns:a="http://schemas.openxmlformats.org/drawingml/2006/main">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themeOverride>
</file>

<file path=ppt/theme/themeOverride3.xml><?xml version="1.0" encoding="utf-8"?>
<a:themeOverride xmlns:a="http://schemas.openxmlformats.org/drawingml/2006/main">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themeOverride>
</file>

<file path=ppt/theme/themeOverride4.xml><?xml version="1.0" encoding="utf-8"?>
<a:themeOverride xmlns:a="http://schemas.openxmlformats.org/drawingml/2006/main">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1920</TotalTime>
  <Words>99</Words>
  <Application>Microsoft Macintosh PowerPoint</Application>
  <PresentationFormat>Widescreen</PresentationFormat>
  <Paragraphs>35</Paragraphs>
  <Slides>5</Slides>
  <Notes>2</Notes>
  <HiddenSlides>0</HiddenSlides>
  <MMClips>2</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vt:i4>
      </vt:variant>
    </vt:vector>
  </HeadingPairs>
  <TitlesOfParts>
    <vt:vector size="17" baseType="lpstr">
      <vt:lpstr>Aptos</vt:lpstr>
      <vt:lpstr>Aptos Display</vt:lpstr>
      <vt:lpstr>Arial</vt:lpstr>
      <vt:lpstr>Helvetica Neue</vt:lpstr>
      <vt:lpstr>Helvetica Neue Medium</vt:lpstr>
      <vt:lpstr>IBM Plex Sans</vt:lpstr>
      <vt:lpstr>IBM Plex Sans ExtLt</vt:lpstr>
      <vt:lpstr>IBM Plex Sans Light</vt:lpstr>
      <vt:lpstr>IBM Plex Sans SmBld</vt:lpstr>
      <vt:lpstr>Office Theme</vt:lpstr>
      <vt:lpstr>IBM presentation enablement template</vt:lpstr>
      <vt:lpstr>21_BasicWhite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Yohan Bensoussan</dc:creator>
  <cp:lastModifiedBy>Igor Olikh</cp:lastModifiedBy>
  <cp:revision>11</cp:revision>
  <dcterms:created xsi:type="dcterms:W3CDTF">2025-07-15T10:39:05Z</dcterms:created>
  <dcterms:modified xsi:type="dcterms:W3CDTF">2025-07-16T18:51:42Z</dcterms:modified>
</cp:coreProperties>
</file>